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Lst>
  <p:sldSz cy="5143500" cx="9144000"/>
  <p:notesSz cx="6858000" cy="9144000"/>
  <p:embeddedFontLst>
    <p:embeddedFont>
      <p:font typeface="Open Sans SemiBold"/>
      <p:regular r:id="rId35"/>
      <p:bold r:id="rId36"/>
      <p:italic r:id="rId37"/>
      <p:boldItalic r:id="rId38"/>
    </p:embeddedFont>
    <p:embeddedFont>
      <p:font typeface="Helvetica Neue"/>
      <p:regular r:id="rId39"/>
      <p:bold r:id="rId40"/>
      <p:italic r:id="rId41"/>
      <p:boldItalic r:id="rId42"/>
    </p:embeddedFont>
    <p:embeddedFont>
      <p:font typeface="Open Sans Light"/>
      <p:regular r:id="rId43"/>
      <p:bold r:id="rId44"/>
      <p:italic r:id="rId45"/>
      <p:boldItalic r:id="rId46"/>
    </p:embeddedFont>
    <p:embeddedFont>
      <p:font typeface="Open Sans"/>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HelveticaNeue-bold.fntdata"/><Relationship Id="rId42" Type="http://schemas.openxmlformats.org/officeDocument/2006/relationships/font" Target="fonts/HelveticaNeue-boldItalic.fntdata"/><Relationship Id="rId41" Type="http://schemas.openxmlformats.org/officeDocument/2006/relationships/font" Target="fonts/HelveticaNeue-italic.fntdata"/><Relationship Id="rId44" Type="http://schemas.openxmlformats.org/officeDocument/2006/relationships/font" Target="fonts/OpenSansLight-bold.fntdata"/><Relationship Id="rId43" Type="http://schemas.openxmlformats.org/officeDocument/2006/relationships/font" Target="fonts/OpenSansLight-regular.fntdata"/><Relationship Id="rId46" Type="http://schemas.openxmlformats.org/officeDocument/2006/relationships/font" Target="fonts/OpenSansLight-boldItalic.fntdata"/><Relationship Id="rId45" Type="http://schemas.openxmlformats.org/officeDocument/2006/relationships/font" Target="fonts/OpenSansLight-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OpenSans-bold.fntdata"/><Relationship Id="rId47" Type="http://schemas.openxmlformats.org/officeDocument/2006/relationships/font" Target="fonts/OpenSans-regular.fntdata"/><Relationship Id="rId49" Type="http://schemas.openxmlformats.org/officeDocument/2006/relationships/font" Target="fonts/OpenSans-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font" Target="fonts/OpenSansSemiBold-regular.fntdata"/><Relationship Id="rId34" Type="http://schemas.openxmlformats.org/officeDocument/2006/relationships/slide" Target="slides/slide30.xml"/><Relationship Id="rId37" Type="http://schemas.openxmlformats.org/officeDocument/2006/relationships/font" Target="fonts/OpenSansSemiBold-italic.fntdata"/><Relationship Id="rId36" Type="http://schemas.openxmlformats.org/officeDocument/2006/relationships/font" Target="fonts/OpenSansSemiBold-bold.fntdata"/><Relationship Id="rId39" Type="http://schemas.openxmlformats.org/officeDocument/2006/relationships/font" Target="fonts/HelveticaNeue-regular.fntdata"/><Relationship Id="rId38" Type="http://schemas.openxmlformats.org/officeDocument/2006/relationships/font" Target="fonts/OpenSansSemiBold-bold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0" Type="http://schemas.openxmlformats.org/officeDocument/2006/relationships/font" Target="fonts/OpenSans-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jpg>
</file>

<file path=ppt/media/image13.jpg>
</file>

<file path=ppt/media/image14.jpg>
</file>

<file path=ppt/media/image15.jp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 name="Shape 44"/>
        <p:cNvGrpSpPr/>
        <p:nvPr/>
      </p:nvGrpSpPr>
      <p:grpSpPr>
        <a:xfrm>
          <a:off x="0" y="0"/>
          <a:ext cx="0" cy="0"/>
          <a:chOff x="0" y="0"/>
          <a:chExt cx="0" cy="0"/>
        </a:xfrm>
      </p:grpSpPr>
      <p:sp>
        <p:nvSpPr>
          <p:cNvPr id="45" name="Google Shape;45;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 name="Google Shape;4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51bcb2a7a8_0_49: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51bcb2a7a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51bcb2a7a8_0_61: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1bcb2a7a8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51bcb2a7a8_0_72: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51bcb2a7a8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51bcb2a7a8_0_89: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51bcb2a7a8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51bcb2a7a8_0_101: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1bcb2a7a8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51bcb2a7a8_0_119: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51bcb2a7a8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51bcb2a7a8_0_1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g51bcb2a7a8_0_1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51bcb2a7a8_0_1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51bcb2a7a8_0_1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51bcb2a7a8_0_1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g51bcb2a7a8_0_1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51bcb2a7a8_0_1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g51bcb2a7a8_0_1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51bcb2a7a8_0_2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51bcb2a7a8_0_2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51bcb2a7a8_0_2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51bcb2a7a8_0_2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51bcb2a7a8_0_246: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51bcb2a7a8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51bcb2a7a8_0_2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g51bcb2a7a8_0_2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51bcb2a7a8_0_2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g51bcb2a7a8_0_2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51bcb2a7a8_0_2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 name="Google Shape;305;g51bcb2a7a8_0_2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51bcb2a7a8_0_3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8" name="Google Shape;318;g51bcb2a7a8_0_3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g5241467d08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g5241467d0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g5241467d08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g5241467d08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5241467d08_0_40: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5241467d0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Google Shape;388;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51bcb2a7a8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g51bcb2a7a8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51bcb2a7a8_0_1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g51bcb2a7a8_0_1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51bcb2a7a8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51bcb2a7a8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51bcb2a7a8_0_36: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51bcb2a7a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ver 1">
  <p:cSld name="CUSTOM_10_1_1">
    <p:bg>
      <p:bgPr>
        <a:gradFill>
          <a:gsLst>
            <a:gs pos="0">
              <a:schemeClr val="accent1"/>
            </a:gs>
            <a:gs pos="52999">
              <a:schemeClr val="accent2"/>
            </a:gs>
            <a:gs pos="100000">
              <a:schemeClr val="accent3"/>
            </a:gs>
          </a:gsLst>
          <a:lin ang="2698631" scaled="0"/>
        </a:gradFill>
      </p:bgPr>
    </p:bg>
    <p:spTree>
      <p:nvGrpSpPr>
        <p:cNvPr id="9" name="Shape 9"/>
        <p:cNvGrpSpPr/>
        <p:nvPr/>
      </p:nvGrpSpPr>
      <p:grpSpPr>
        <a:xfrm>
          <a:off x="0" y="0"/>
          <a:ext cx="0" cy="0"/>
          <a:chOff x="0" y="0"/>
          <a:chExt cx="0" cy="0"/>
        </a:xfrm>
      </p:grpSpPr>
      <p:sp>
        <p:nvSpPr>
          <p:cNvPr id="10" name="Google Shape;10;p2"/>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sz="1400"/>
          </a:p>
        </p:txBody>
      </p:sp>
      <p:sp>
        <p:nvSpPr>
          <p:cNvPr id="11" name="Google Shape;11;p2"/>
          <p:cNvSpPr txBox="1"/>
          <p:nvPr>
            <p:ph type="title"/>
          </p:nvPr>
        </p:nvSpPr>
        <p:spPr>
          <a:xfrm>
            <a:off x="411425" y="1833225"/>
            <a:ext cx="8331600" cy="1468200"/>
          </a:xfrm>
          <a:prstGeom prst="rect">
            <a:avLst/>
          </a:prstGeom>
          <a:noFill/>
          <a:ln>
            <a:noFill/>
          </a:ln>
        </p:spPr>
        <p:txBody>
          <a:bodyPr anchorCtr="0" anchor="b" bIns="0" lIns="0" spcFirstLastPara="1" rIns="0" wrap="square" tIns="0"/>
          <a:lstStyle>
            <a:lvl1pPr lvl="0" algn="l">
              <a:lnSpc>
                <a:spcPct val="100000"/>
              </a:lnSpc>
              <a:spcBef>
                <a:spcPts val="0"/>
              </a:spcBef>
              <a:spcAft>
                <a:spcPts val="0"/>
              </a:spcAft>
              <a:buSzPts val="2800"/>
              <a:buNone/>
              <a:defRPr sz="3600">
                <a:solidFill>
                  <a:srgbClr val="FFFFFF"/>
                </a:solidFill>
              </a:defRPr>
            </a:lvl1pPr>
            <a:lvl2pPr lvl="1" algn="l">
              <a:lnSpc>
                <a:spcPct val="100000"/>
              </a:lnSpc>
              <a:spcBef>
                <a:spcPts val="0"/>
              </a:spcBef>
              <a:spcAft>
                <a:spcPts val="0"/>
              </a:spcAft>
              <a:buSzPts val="3000"/>
              <a:buNone/>
              <a:defRPr sz="5600">
                <a:solidFill>
                  <a:srgbClr val="FFFFFF"/>
                </a:solidFill>
              </a:defRPr>
            </a:lvl2pPr>
            <a:lvl3pPr lvl="2" algn="l">
              <a:lnSpc>
                <a:spcPct val="100000"/>
              </a:lnSpc>
              <a:spcBef>
                <a:spcPts val="0"/>
              </a:spcBef>
              <a:spcAft>
                <a:spcPts val="0"/>
              </a:spcAft>
              <a:buSzPts val="3000"/>
              <a:buNone/>
              <a:defRPr sz="5600">
                <a:solidFill>
                  <a:srgbClr val="FFFFFF"/>
                </a:solidFill>
              </a:defRPr>
            </a:lvl3pPr>
            <a:lvl4pPr lvl="3" algn="l">
              <a:lnSpc>
                <a:spcPct val="100000"/>
              </a:lnSpc>
              <a:spcBef>
                <a:spcPts val="0"/>
              </a:spcBef>
              <a:spcAft>
                <a:spcPts val="0"/>
              </a:spcAft>
              <a:buSzPts val="3000"/>
              <a:buNone/>
              <a:defRPr sz="5600">
                <a:solidFill>
                  <a:srgbClr val="FFFFFF"/>
                </a:solidFill>
              </a:defRPr>
            </a:lvl4pPr>
            <a:lvl5pPr lvl="4" algn="l">
              <a:lnSpc>
                <a:spcPct val="100000"/>
              </a:lnSpc>
              <a:spcBef>
                <a:spcPts val="0"/>
              </a:spcBef>
              <a:spcAft>
                <a:spcPts val="0"/>
              </a:spcAft>
              <a:buSzPts val="3000"/>
              <a:buNone/>
              <a:defRPr sz="5600">
                <a:solidFill>
                  <a:srgbClr val="FFFFFF"/>
                </a:solidFill>
              </a:defRPr>
            </a:lvl5pPr>
            <a:lvl6pPr lvl="5" algn="l">
              <a:lnSpc>
                <a:spcPct val="100000"/>
              </a:lnSpc>
              <a:spcBef>
                <a:spcPts val="0"/>
              </a:spcBef>
              <a:spcAft>
                <a:spcPts val="0"/>
              </a:spcAft>
              <a:buSzPts val="3000"/>
              <a:buNone/>
              <a:defRPr sz="5600">
                <a:solidFill>
                  <a:srgbClr val="FFFFFF"/>
                </a:solidFill>
              </a:defRPr>
            </a:lvl6pPr>
            <a:lvl7pPr lvl="6" algn="l">
              <a:lnSpc>
                <a:spcPct val="100000"/>
              </a:lnSpc>
              <a:spcBef>
                <a:spcPts val="0"/>
              </a:spcBef>
              <a:spcAft>
                <a:spcPts val="0"/>
              </a:spcAft>
              <a:buSzPts val="3000"/>
              <a:buNone/>
              <a:defRPr sz="5600">
                <a:solidFill>
                  <a:srgbClr val="FFFFFF"/>
                </a:solidFill>
              </a:defRPr>
            </a:lvl7pPr>
            <a:lvl8pPr lvl="7" algn="l">
              <a:lnSpc>
                <a:spcPct val="100000"/>
              </a:lnSpc>
              <a:spcBef>
                <a:spcPts val="0"/>
              </a:spcBef>
              <a:spcAft>
                <a:spcPts val="0"/>
              </a:spcAft>
              <a:buSzPts val="3000"/>
              <a:buNone/>
              <a:defRPr sz="5600">
                <a:solidFill>
                  <a:srgbClr val="FFFFFF"/>
                </a:solidFill>
              </a:defRPr>
            </a:lvl8pPr>
            <a:lvl9pPr lvl="8" algn="l">
              <a:lnSpc>
                <a:spcPct val="100000"/>
              </a:lnSpc>
              <a:spcBef>
                <a:spcPts val="0"/>
              </a:spcBef>
              <a:spcAft>
                <a:spcPts val="0"/>
              </a:spcAft>
              <a:buSzPts val="3000"/>
              <a:buNone/>
              <a:defRPr sz="5600">
                <a:solidFill>
                  <a:srgbClr val="FFFFFF"/>
                </a:solidFill>
              </a:defRPr>
            </a:lvl9pPr>
          </a:lstStyle>
          <a:p/>
        </p:txBody>
      </p:sp>
      <p:sp>
        <p:nvSpPr>
          <p:cNvPr id="12" name="Google Shape;12;p2"/>
          <p:cNvSpPr txBox="1"/>
          <p:nvPr>
            <p:ph idx="1" type="subTitle"/>
          </p:nvPr>
        </p:nvSpPr>
        <p:spPr>
          <a:xfrm>
            <a:off x="411425" y="3301525"/>
            <a:ext cx="8331600" cy="384000"/>
          </a:xfrm>
          <a:prstGeom prst="rect">
            <a:avLst/>
          </a:prstGeom>
          <a:noFill/>
          <a:ln>
            <a:noFill/>
          </a:ln>
        </p:spPr>
        <p:txBody>
          <a:bodyPr anchorCtr="0" anchor="ctr" bIns="0" lIns="0" spcFirstLastPara="1" rIns="0" wrap="square" tIns="0"/>
          <a:lstStyle>
            <a:lvl1pPr lvl="0" algn="l">
              <a:lnSpc>
                <a:spcPct val="100000"/>
              </a:lnSpc>
              <a:spcBef>
                <a:spcPts val="0"/>
              </a:spcBef>
              <a:spcAft>
                <a:spcPts val="0"/>
              </a:spcAft>
              <a:buSzPts val="1800"/>
              <a:buNone/>
              <a:defRPr sz="1200">
                <a:solidFill>
                  <a:schemeClr val="lt1"/>
                </a:solidFill>
                <a:latin typeface="Open Sans Light"/>
                <a:ea typeface="Open Sans Light"/>
                <a:cs typeface="Open Sans Light"/>
                <a:sym typeface="Open Sans Light"/>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ver Alt 1">
  <p:cSld name="CUSTOM_10_2">
    <p:bg>
      <p:bgPr>
        <a:gradFill>
          <a:gsLst>
            <a:gs pos="0">
              <a:schemeClr val="accent1"/>
            </a:gs>
            <a:gs pos="52999">
              <a:schemeClr val="accent2"/>
            </a:gs>
            <a:gs pos="100000">
              <a:schemeClr val="accent3"/>
            </a:gs>
          </a:gsLst>
          <a:lin ang="2700006" scaled="0"/>
        </a:gradFill>
      </p:bgPr>
    </p:bg>
    <p:spTree>
      <p:nvGrpSpPr>
        <p:cNvPr id="13" name="Shape 13"/>
        <p:cNvGrpSpPr/>
        <p:nvPr/>
      </p:nvGrpSpPr>
      <p:grpSpPr>
        <a:xfrm>
          <a:off x="0" y="0"/>
          <a:ext cx="0" cy="0"/>
          <a:chOff x="0" y="0"/>
          <a:chExt cx="0" cy="0"/>
        </a:xfrm>
      </p:grpSpPr>
      <p:sp>
        <p:nvSpPr>
          <p:cNvPr id="14" name="Google Shape;14;p3"/>
          <p:cNvSpPr txBox="1"/>
          <p:nvPr>
            <p:ph type="title"/>
          </p:nvPr>
        </p:nvSpPr>
        <p:spPr>
          <a:xfrm>
            <a:off x="411425" y="2290425"/>
            <a:ext cx="8321400" cy="1468200"/>
          </a:xfrm>
          <a:prstGeom prst="rect">
            <a:avLst/>
          </a:prstGeom>
          <a:noFill/>
          <a:ln>
            <a:noFill/>
          </a:ln>
        </p:spPr>
        <p:txBody>
          <a:bodyPr anchorCtr="0" anchor="b" bIns="0" lIns="0" spcFirstLastPara="1" rIns="0" wrap="square" tIns="0"/>
          <a:lstStyle>
            <a:lvl1pPr lvl="0" algn="l">
              <a:lnSpc>
                <a:spcPct val="100000"/>
              </a:lnSpc>
              <a:spcBef>
                <a:spcPts val="0"/>
              </a:spcBef>
              <a:spcAft>
                <a:spcPts val="0"/>
              </a:spcAft>
              <a:buSzPts val="2800"/>
              <a:buNone/>
              <a:defRPr sz="3600">
                <a:solidFill>
                  <a:srgbClr val="FFFFFF"/>
                </a:solidFill>
              </a:defRPr>
            </a:lvl1pPr>
            <a:lvl2pPr lvl="1" algn="l">
              <a:lnSpc>
                <a:spcPct val="100000"/>
              </a:lnSpc>
              <a:spcBef>
                <a:spcPts val="0"/>
              </a:spcBef>
              <a:spcAft>
                <a:spcPts val="0"/>
              </a:spcAft>
              <a:buSzPts val="3000"/>
              <a:buNone/>
              <a:defRPr sz="5600">
                <a:solidFill>
                  <a:srgbClr val="FFFFFF"/>
                </a:solidFill>
              </a:defRPr>
            </a:lvl2pPr>
            <a:lvl3pPr lvl="2" algn="l">
              <a:lnSpc>
                <a:spcPct val="100000"/>
              </a:lnSpc>
              <a:spcBef>
                <a:spcPts val="0"/>
              </a:spcBef>
              <a:spcAft>
                <a:spcPts val="0"/>
              </a:spcAft>
              <a:buSzPts val="3000"/>
              <a:buNone/>
              <a:defRPr sz="5600">
                <a:solidFill>
                  <a:srgbClr val="FFFFFF"/>
                </a:solidFill>
              </a:defRPr>
            </a:lvl3pPr>
            <a:lvl4pPr lvl="3" algn="l">
              <a:lnSpc>
                <a:spcPct val="100000"/>
              </a:lnSpc>
              <a:spcBef>
                <a:spcPts val="0"/>
              </a:spcBef>
              <a:spcAft>
                <a:spcPts val="0"/>
              </a:spcAft>
              <a:buSzPts val="3000"/>
              <a:buNone/>
              <a:defRPr sz="5600">
                <a:solidFill>
                  <a:srgbClr val="FFFFFF"/>
                </a:solidFill>
              </a:defRPr>
            </a:lvl4pPr>
            <a:lvl5pPr lvl="4" algn="l">
              <a:lnSpc>
                <a:spcPct val="100000"/>
              </a:lnSpc>
              <a:spcBef>
                <a:spcPts val="0"/>
              </a:spcBef>
              <a:spcAft>
                <a:spcPts val="0"/>
              </a:spcAft>
              <a:buSzPts val="3000"/>
              <a:buNone/>
              <a:defRPr sz="5600">
                <a:solidFill>
                  <a:srgbClr val="FFFFFF"/>
                </a:solidFill>
              </a:defRPr>
            </a:lvl5pPr>
            <a:lvl6pPr lvl="5" algn="l">
              <a:lnSpc>
                <a:spcPct val="100000"/>
              </a:lnSpc>
              <a:spcBef>
                <a:spcPts val="0"/>
              </a:spcBef>
              <a:spcAft>
                <a:spcPts val="0"/>
              </a:spcAft>
              <a:buSzPts val="3000"/>
              <a:buNone/>
              <a:defRPr sz="5600">
                <a:solidFill>
                  <a:srgbClr val="FFFFFF"/>
                </a:solidFill>
              </a:defRPr>
            </a:lvl6pPr>
            <a:lvl7pPr lvl="6" algn="l">
              <a:lnSpc>
                <a:spcPct val="100000"/>
              </a:lnSpc>
              <a:spcBef>
                <a:spcPts val="0"/>
              </a:spcBef>
              <a:spcAft>
                <a:spcPts val="0"/>
              </a:spcAft>
              <a:buSzPts val="3000"/>
              <a:buNone/>
              <a:defRPr sz="5600">
                <a:solidFill>
                  <a:srgbClr val="FFFFFF"/>
                </a:solidFill>
              </a:defRPr>
            </a:lvl7pPr>
            <a:lvl8pPr lvl="7" algn="l">
              <a:lnSpc>
                <a:spcPct val="100000"/>
              </a:lnSpc>
              <a:spcBef>
                <a:spcPts val="0"/>
              </a:spcBef>
              <a:spcAft>
                <a:spcPts val="0"/>
              </a:spcAft>
              <a:buSzPts val="3000"/>
              <a:buNone/>
              <a:defRPr sz="5600">
                <a:solidFill>
                  <a:srgbClr val="FFFFFF"/>
                </a:solidFill>
              </a:defRPr>
            </a:lvl8pPr>
            <a:lvl9pPr lvl="8" algn="l">
              <a:lnSpc>
                <a:spcPct val="100000"/>
              </a:lnSpc>
              <a:spcBef>
                <a:spcPts val="0"/>
              </a:spcBef>
              <a:spcAft>
                <a:spcPts val="0"/>
              </a:spcAft>
              <a:buSzPts val="3000"/>
              <a:buNone/>
              <a:defRPr sz="5600">
                <a:solidFill>
                  <a:srgbClr val="FFFFFF"/>
                </a:solidFill>
              </a:defRPr>
            </a:lvl9pPr>
          </a:lstStyle>
          <a:p/>
        </p:txBody>
      </p:sp>
      <p:sp>
        <p:nvSpPr>
          <p:cNvPr id="15" name="Google Shape;15;p3"/>
          <p:cNvSpPr txBox="1"/>
          <p:nvPr>
            <p:ph idx="1" type="subTitle"/>
          </p:nvPr>
        </p:nvSpPr>
        <p:spPr>
          <a:xfrm>
            <a:off x="411425" y="3758725"/>
            <a:ext cx="8321400" cy="384000"/>
          </a:xfrm>
          <a:prstGeom prst="rect">
            <a:avLst/>
          </a:prstGeom>
          <a:noFill/>
          <a:ln>
            <a:noFill/>
          </a:ln>
        </p:spPr>
        <p:txBody>
          <a:bodyPr anchorCtr="0" anchor="ctr" bIns="0" lIns="0" spcFirstLastPara="1" rIns="0" wrap="square" tIns="0"/>
          <a:lstStyle>
            <a:lvl1pPr lvl="0" algn="l">
              <a:lnSpc>
                <a:spcPct val="100000"/>
              </a:lnSpc>
              <a:spcBef>
                <a:spcPts val="0"/>
              </a:spcBef>
              <a:spcAft>
                <a:spcPts val="0"/>
              </a:spcAft>
              <a:buSzPts val="1800"/>
              <a:buNone/>
              <a:defRPr sz="1200">
                <a:solidFill>
                  <a:schemeClr val="lt1"/>
                </a:solidFill>
                <a:latin typeface="Open Sans Light"/>
                <a:ea typeface="Open Sans Light"/>
                <a:cs typeface="Open Sans Light"/>
                <a:sym typeface="Open Sans Light"/>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p:txBody>
      </p:sp>
      <p:sp>
        <p:nvSpPr>
          <p:cNvPr id="16" name="Google Shape;16;p3"/>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sz="140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 full page">
  <p:cSld name="CUSTOM_1_3">
    <p:bg>
      <p:bgPr>
        <a:solidFill>
          <a:schemeClr val="lt1"/>
        </a:solidFill>
      </p:bgPr>
    </p:bg>
    <p:spTree>
      <p:nvGrpSpPr>
        <p:cNvPr id="17" name="Shape 17"/>
        <p:cNvGrpSpPr/>
        <p:nvPr/>
      </p:nvGrpSpPr>
      <p:grpSpPr>
        <a:xfrm>
          <a:off x="0" y="0"/>
          <a:ext cx="0" cy="0"/>
          <a:chOff x="0" y="0"/>
          <a:chExt cx="0" cy="0"/>
        </a:xfrm>
      </p:grpSpPr>
      <p:sp>
        <p:nvSpPr>
          <p:cNvPr id="18" name="Google Shape;18;p4"/>
          <p:cNvSpPr txBox="1"/>
          <p:nvPr>
            <p:ph type="title"/>
          </p:nvPr>
        </p:nvSpPr>
        <p:spPr>
          <a:xfrm>
            <a:off x="411425" y="282575"/>
            <a:ext cx="8321400" cy="613200"/>
          </a:xfrm>
          <a:prstGeom prst="rect">
            <a:avLst/>
          </a:prstGeom>
          <a:noFill/>
          <a:ln>
            <a:noFill/>
          </a:ln>
        </p:spPr>
        <p:txBody>
          <a:bodyPr anchorCtr="0" anchor="t" bIns="0" lIns="0" spcFirstLastPara="1" rIns="0" wrap="square" tIns="0"/>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9" name="Google Shape;19;p4"/>
          <p:cNvSpPr txBox="1"/>
          <p:nvPr>
            <p:ph idx="1" type="body"/>
          </p:nvPr>
        </p:nvSpPr>
        <p:spPr>
          <a:xfrm>
            <a:off x="411425" y="1371375"/>
            <a:ext cx="8321400" cy="3342900"/>
          </a:xfrm>
          <a:prstGeom prst="rect">
            <a:avLst/>
          </a:prstGeom>
          <a:noFill/>
          <a:ln>
            <a:noFill/>
          </a:ln>
        </p:spPr>
        <p:txBody>
          <a:bodyPr anchorCtr="0" anchor="t" bIns="0" lIns="0" spcFirstLastPara="1" rIns="0" wrap="square" tIns="0"/>
          <a:lstStyle>
            <a:lvl1pPr indent="-330200" lvl="0" marL="457200" algn="l">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indent="-330200" lvl="1" marL="914400" algn="l">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indent="-304800" lvl="2" marL="1371600" algn="l">
              <a:lnSpc>
                <a:spcPct val="115000"/>
              </a:lnSpc>
              <a:spcBef>
                <a:spcPts val="1000"/>
              </a:spcBef>
              <a:spcAft>
                <a:spcPts val="0"/>
              </a:spcAft>
              <a:buClr>
                <a:srgbClr val="5E5E5E"/>
              </a:buClr>
              <a:buSzPts val="1200"/>
              <a:buChar char="■"/>
              <a:defRPr sz="1200">
                <a:solidFill>
                  <a:srgbClr val="5E5E5E"/>
                </a:solidFill>
              </a:defRPr>
            </a:lvl3pPr>
            <a:lvl4pPr indent="-285750" lvl="3" marL="1828800" algn="l">
              <a:lnSpc>
                <a:spcPct val="115000"/>
              </a:lnSpc>
              <a:spcBef>
                <a:spcPts val="1000"/>
              </a:spcBef>
              <a:spcAft>
                <a:spcPts val="0"/>
              </a:spcAft>
              <a:buClr>
                <a:srgbClr val="5E5E5E"/>
              </a:buClr>
              <a:buSzPts val="900"/>
              <a:buChar char="●"/>
              <a:defRPr sz="900">
                <a:solidFill>
                  <a:srgbClr val="5E5E5E"/>
                </a:solidFill>
              </a:defRPr>
            </a:lvl4pPr>
            <a:lvl5pPr indent="-285750" lvl="4" marL="2286000" algn="l">
              <a:lnSpc>
                <a:spcPct val="115000"/>
              </a:lnSpc>
              <a:spcBef>
                <a:spcPts val="1000"/>
              </a:spcBef>
              <a:spcAft>
                <a:spcPts val="0"/>
              </a:spcAft>
              <a:buSzPts val="900"/>
              <a:buChar char="○"/>
              <a:defRPr/>
            </a:lvl5pPr>
            <a:lvl6pPr indent="-285750" lvl="5" marL="2743200" algn="l">
              <a:lnSpc>
                <a:spcPct val="115000"/>
              </a:lnSpc>
              <a:spcBef>
                <a:spcPts val="1000"/>
              </a:spcBef>
              <a:spcAft>
                <a:spcPts val="0"/>
              </a:spcAft>
              <a:buSzPts val="900"/>
              <a:buChar char="■"/>
              <a:defRPr/>
            </a:lvl6pPr>
            <a:lvl7pPr indent="-285750" lvl="6" marL="3200400" algn="l">
              <a:lnSpc>
                <a:spcPct val="115000"/>
              </a:lnSpc>
              <a:spcBef>
                <a:spcPts val="1000"/>
              </a:spcBef>
              <a:spcAft>
                <a:spcPts val="0"/>
              </a:spcAft>
              <a:buSzPts val="900"/>
              <a:buChar char="●"/>
              <a:defRPr/>
            </a:lvl7pPr>
            <a:lvl8pPr indent="-285750" lvl="7" marL="3657600" algn="l">
              <a:lnSpc>
                <a:spcPct val="115000"/>
              </a:lnSpc>
              <a:spcBef>
                <a:spcPts val="1000"/>
              </a:spcBef>
              <a:spcAft>
                <a:spcPts val="0"/>
              </a:spcAft>
              <a:buSzPts val="900"/>
              <a:buChar char="○"/>
              <a:defRPr/>
            </a:lvl8pPr>
            <a:lvl9pPr indent="-285750" lvl="8" marL="4114800" algn="l">
              <a:lnSpc>
                <a:spcPct val="115000"/>
              </a:lnSpc>
              <a:spcBef>
                <a:spcPts val="1000"/>
              </a:spcBef>
              <a:spcAft>
                <a:spcPts val="1000"/>
              </a:spcAft>
              <a:buSzPts val="900"/>
              <a:buChar char="■"/>
              <a:defRPr/>
            </a:lvl9pPr>
          </a:lstStyle>
          <a:p/>
        </p:txBody>
      </p:sp>
      <p:sp>
        <p:nvSpPr>
          <p:cNvPr id="20" name="Google Shape;20;p4"/>
          <p:cNvSpPr txBox="1"/>
          <p:nvPr>
            <p:ph idx="2" type="subTitle"/>
          </p:nvPr>
        </p:nvSpPr>
        <p:spPr>
          <a:xfrm>
            <a:off x="411425" y="759000"/>
            <a:ext cx="8321400" cy="384000"/>
          </a:xfrm>
          <a:prstGeom prst="rect">
            <a:avLst/>
          </a:prstGeom>
          <a:noFill/>
          <a:ln>
            <a:noFill/>
          </a:ln>
        </p:spPr>
        <p:txBody>
          <a:bodyPr anchorCtr="0" anchor="t" bIns="0" lIns="0" spcFirstLastPara="1" rIns="0" wrap="square" tIns="0"/>
          <a:lstStyle>
            <a:lvl1pPr lvl="0" algn="l">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algn="l">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algn="l">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algn="l">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algn="l">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p:txBody>
      </p:sp>
      <p:sp>
        <p:nvSpPr>
          <p:cNvPr id="21" name="Google Shape;21;p4"/>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p:cSld name="CUSTOM">
    <p:bg>
      <p:bgPr>
        <a:gradFill>
          <a:gsLst>
            <a:gs pos="0">
              <a:srgbClr val="32B9CF"/>
            </a:gs>
            <a:gs pos="52999">
              <a:srgbClr val="1C6DB6"/>
            </a:gs>
            <a:gs pos="100000">
              <a:srgbClr val="702269"/>
            </a:gs>
          </a:gsLst>
          <a:lin ang="2700006" scaled="0"/>
        </a:gradFill>
      </p:bgPr>
    </p:bg>
    <p:spTree>
      <p:nvGrpSpPr>
        <p:cNvPr id="22" name="Shape 22"/>
        <p:cNvGrpSpPr/>
        <p:nvPr/>
      </p:nvGrpSpPr>
      <p:grpSpPr>
        <a:xfrm>
          <a:off x="0" y="0"/>
          <a:ext cx="0" cy="0"/>
          <a:chOff x="0" y="0"/>
          <a:chExt cx="0" cy="0"/>
        </a:xfrm>
      </p:grpSpPr>
      <p:sp>
        <p:nvSpPr>
          <p:cNvPr id="23" name="Google Shape;23;p5"/>
          <p:cNvSpPr txBox="1"/>
          <p:nvPr>
            <p:ph type="title"/>
          </p:nvPr>
        </p:nvSpPr>
        <p:spPr>
          <a:xfrm>
            <a:off x="411425" y="1791850"/>
            <a:ext cx="8321400" cy="1553700"/>
          </a:xfrm>
          <a:prstGeom prst="rect">
            <a:avLst/>
          </a:prstGeom>
          <a:noFill/>
          <a:ln>
            <a:noFill/>
          </a:ln>
        </p:spPr>
        <p:txBody>
          <a:bodyPr anchorCtr="0" anchor="ctr" bIns="0" lIns="0" spcFirstLastPara="1" rIns="0" wrap="square" tIns="0"/>
          <a:lstStyle>
            <a:lvl1pPr lvl="0" algn="ctr">
              <a:lnSpc>
                <a:spcPct val="100000"/>
              </a:lnSpc>
              <a:spcBef>
                <a:spcPts val="0"/>
              </a:spcBef>
              <a:spcAft>
                <a:spcPts val="0"/>
              </a:spcAft>
              <a:buSzPts val="2800"/>
              <a:buNone/>
              <a:defRPr sz="3600">
                <a:solidFill>
                  <a:srgbClr val="FFFFFF"/>
                </a:solidFill>
              </a:defRPr>
            </a:lvl1pPr>
            <a:lvl2pPr lvl="1" algn="l">
              <a:lnSpc>
                <a:spcPct val="100000"/>
              </a:lnSpc>
              <a:spcBef>
                <a:spcPts val="0"/>
              </a:spcBef>
              <a:spcAft>
                <a:spcPts val="0"/>
              </a:spcAft>
              <a:buSzPts val="3000"/>
              <a:buNone/>
              <a:defRPr sz="5600">
                <a:solidFill>
                  <a:srgbClr val="FFFFFF"/>
                </a:solidFill>
              </a:defRPr>
            </a:lvl2pPr>
            <a:lvl3pPr lvl="2" algn="l">
              <a:lnSpc>
                <a:spcPct val="100000"/>
              </a:lnSpc>
              <a:spcBef>
                <a:spcPts val="0"/>
              </a:spcBef>
              <a:spcAft>
                <a:spcPts val="0"/>
              </a:spcAft>
              <a:buSzPts val="3000"/>
              <a:buNone/>
              <a:defRPr sz="5600">
                <a:solidFill>
                  <a:srgbClr val="FFFFFF"/>
                </a:solidFill>
              </a:defRPr>
            </a:lvl3pPr>
            <a:lvl4pPr lvl="3" algn="l">
              <a:lnSpc>
                <a:spcPct val="100000"/>
              </a:lnSpc>
              <a:spcBef>
                <a:spcPts val="0"/>
              </a:spcBef>
              <a:spcAft>
                <a:spcPts val="0"/>
              </a:spcAft>
              <a:buSzPts val="3000"/>
              <a:buNone/>
              <a:defRPr sz="5600">
                <a:solidFill>
                  <a:srgbClr val="FFFFFF"/>
                </a:solidFill>
              </a:defRPr>
            </a:lvl4pPr>
            <a:lvl5pPr lvl="4" algn="l">
              <a:lnSpc>
                <a:spcPct val="100000"/>
              </a:lnSpc>
              <a:spcBef>
                <a:spcPts val="0"/>
              </a:spcBef>
              <a:spcAft>
                <a:spcPts val="0"/>
              </a:spcAft>
              <a:buSzPts val="3000"/>
              <a:buNone/>
              <a:defRPr sz="5600">
                <a:solidFill>
                  <a:srgbClr val="FFFFFF"/>
                </a:solidFill>
              </a:defRPr>
            </a:lvl5pPr>
            <a:lvl6pPr lvl="5" algn="l">
              <a:lnSpc>
                <a:spcPct val="100000"/>
              </a:lnSpc>
              <a:spcBef>
                <a:spcPts val="0"/>
              </a:spcBef>
              <a:spcAft>
                <a:spcPts val="0"/>
              </a:spcAft>
              <a:buSzPts val="3000"/>
              <a:buNone/>
              <a:defRPr sz="5600">
                <a:solidFill>
                  <a:srgbClr val="FFFFFF"/>
                </a:solidFill>
              </a:defRPr>
            </a:lvl6pPr>
            <a:lvl7pPr lvl="6" algn="l">
              <a:lnSpc>
                <a:spcPct val="100000"/>
              </a:lnSpc>
              <a:spcBef>
                <a:spcPts val="0"/>
              </a:spcBef>
              <a:spcAft>
                <a:spcPts val="0"/>
              </a:spcAft>
              <a:buSzPts val="3000"/>
              <a:buNone/>
              <a:defRPr sz="5600">
                <a:solidFill>
                  <a:srgbClr val="FFFFFF"/>
                </a:solidFill>
              </a:defRPr>
            </a:lvl7pPr>
            <a:lvl8pPr lvl="7" algn="l">
              <a:lnSpc>
                <a:spcPct val="100000"/>
              </a:lnSpc>
              <a:spcBef>
                <a:spcPts val="0"/>
              </a:spcBef>
              <a:spcAft>
                <a:spcPts val="0"/>
              </a:spcAft>
              <a:buSzPts val="3000"/>
              <a:buNone/>
              <a:defRPr sz="5600">
                <a:solidFill>
                  <a:srgbClr val="FFFFFF"/>
                </a:solidFill>
              </a:defRPr>
            </a:lvl8pPr>
            <a:lvl9pPr lvl="8" algn="l">
              <a:lnSpc>
                <a:spcPct val="100000"/>
              </a:lnSpc>
              <a:spcBef>
                <a:spcPts val="0"/>
              </a:spcBef>
              <a:spcAft>
                <a:spcPts val="0"/>
              </a:spcAft>
              <a:buSzPts val="3000"/>
              <a:buNone/>
              <a:defRPr sz="5600">
                <a:solidFill>
                  <a:srgbClr val="FFFFFF"/>
                </a:solidFill>
              </a:defRPr>
            </a:lvl9pPr>
          </a:lstStyle>
          <a:p/>
        </p:txBody>
      </p:sp>
      <p:sp>
        <p:nvSpPr>
          <p:cNvPr id="24" name="Google Shape;24;p5"/>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 Side Blank">
  <p:cSld name="CUSTOM_1_4">
    <p:bg>
      <p:bgPr>
        <a:solidFill>
          <a:schemeClr val="lt1"/>
        </a:solidFill>
      </p:bgPr>
    </p:bg>
    <p:spTree>
      <p:nvGrpSpPr>
        <p:cNvPr id="25" name="Shape 25"/>
        <p:cNvGrpSpPr/>
        <p:nvPr/>
      </p:nvGrpSpPr>
      <p:grpSpPr>
        <a:xfrm>
          <a:off x="0" y="0"/>
          <a:ext cx="0" cy="0"/>
          <a:chOff x="0" y="0"/>
          <a:chExt cx="0" cy="0"/>
        </a:xfrm>
      </p:grpSpPr>
      <p:sp>
        <p:nvSpPr>
          <p:cNvPr id="26" name="Google Shape;26;p6"/>
          <p:cNvSpPr txBox="1"/>
          <p:nvPr>
            <p:ph type="title"/>
          </p:nvPr>
        </p:nvSpPr>
        <p:spPr>
          <a:xfrm>
            <a:off x="411427" y="1028175"/>
            <a:ext cx="3834300" cy="1040700"/>
          </a:xfrm>
          <a:prstGeom prst="rect">
            <a:avLst/>
          </a:prstGeom>
          <a:noFill/>
          <a:ln>
            <a:noFill/>
          </a:ln>
        </p:spPr>
        <p:txBody>
          <a:bodyPr anchorCtr="0" anchor="b" bIns="0" lIns="0" spcFirstLastPara="1" rIns="0" wrap="square" tIns="0"/>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7" name="Google Shape;27;p6"/>
          <p:cNvSpPr txBox="1"/>
          <p:nvPr>
            <p:ph idx="1" type="body"/>
          </p:nvPr>
        </p:nvSpPr>
        <p:spPr>
          <a:xfrm>
            <a:off x="411425" y="2724275"/>
            <a:ext cx="3834300" cy="1989900"/>
          </a:xfrm>
          <a:prstGeom prst="rect">
            <a:avLst/>
          </a:prstGeom>
          <a:noFill/>
          <a:ln>
            <a:noFill/>
          </a:ln>
        </p:spPr>
        <p:txBody>
          <a:bodyPr anchorCtr="0" anchor="t" bIns="0" lIns="0" spcFirstLastPara="1" rIns="0" wrap="square" tIns="0"/>
          <a:lstStyle>
            <a:lvl1pPr indent="-330200" lvl="0" marL="457200" algn="l">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indent="-330200" lvl="1" marL="914400" algn="l">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indent="-304800" lvl="2" marL="1371600" algn="l">
              <a:lnSpc>
                <a:spcPct val="115000"/>
              </a:lnSpc>
              <a:spcBef>
                <a:spcPts val="1000"/>
              </a:spcBef>
              <a:spcAft>
                <a:spcPts val="0"/>
              </a:spcAft>
              <a:buClr>
                <a:srgbClr val="5E5E5E"/>
              </a:buClr>
              <a:buSzPts val="1200"/>
              <a:buChar char="■"/>
              <a:defRPr sz="1200">
                <a:solidFill>
                  <a:srgbClr val="5E5E5E"/>
                </a:solidFill>
              </a:defRPr>
            </a:lvl3pPr>
            <a:lvl4pPr indent="-285750" lvl="3" marL="1828800" algn="l">
              <a:lnSpc>
                <a:spcPct val="115000"/>
              </a:lnSpc>
              <a:spcBef>
                <a:spcPts val="1000"/>
              </a:spcBef>
              <a:spcAft>
                <a:spcPts val="0"/>
              </a:spcAft>
              <a:buClr>
                <a:srgbClr val="5E5E5E"/>
              </a:buClr>
              <a:buSzPts val="900"/>
              <a:buChar char="●"/>
              <a:defRPr sz="900">
                <a:solidFill>
                  <a:srgbClr val="5E5E5E"/>
                </a:solidFill>
              </a:defRPr>
            </a:lvl4pPr>
            <a:lvl5pPr indent="-285750" lvl="4" marL="2286000" algn="l">
              <a:lnSpc>
                <a:spcPct val="115000"/>
              </a:lnSpc>
              <a:spcBef>
                <a:spcPts val="1000"/>
              </a:spcBef>
              <a:spcAft>
                <a:spcPts val="0"/>
              </a:spcAft>
              <a:buSzPts val="900"/>
              <a:buChar char="○"/>
              <a:defRPr/>
            </a:lvl5pPr>
            <a:lvl6pPr indent="-285750" lvl="5" marL="2743200" algn="l">
              <a:lnSpc>
                <a:spcPct val="115000"/>
              </a:lnSpc>
              <a:spcBef>
                <a:spcPts val="1000"/>
              </a:spcBef>
              <a:spcAft>
                <a:spcPts val="0"/>
              </a:spcAft>
              <a:buSzPts val="900"/>
              <a:buChar char="■"/>
              <a:defRPr/>
            </a:lvl6pPr>
            <a:lvl7pPr indent="-285750" lvl="6" marL="3200400" algn="l">
              <a:lnSpc>
                <a:spcPct val="115000"/>
              </a:lnSpc>
              <a:spcBef>
                <a:spcPts val="1000"/>
              </a:spcBef>
              <a:spcAft>
                <a:spcPts val="0"/>
              </a:spcAft>
              <a:buSzPts val="900"/>
              <a:buChar char="●"/>
              <a:defRPr/>
            </a:lvl7pPr>
            <a:lvl8pPr indent="-285750" lvl="7" marL="3657600" algn="l">
              <a:lnSpc>
                <a:spcPct val="115000"/>
              </a:lnSpc>
              <a:spcBef>
                <a:spcPts val="1000"/>
              </a:spcBef>
              <a:spcAft>
                <a:spcPts val="0"/>
              </a:spcAft>
              <a:buSzPts val="900"/>
              <a:buChar char="○"/>
              <a:defRPr/>
            </a:lvl8pPr>
            <a:lvl9pPr indent="-285750" lvl="8" marL="4114800" algn="l">
              <a:lnSpc>
                <a:spcPct val="115000"/>
              </a:lnSpc>
              <a:spcBef>
                <a:spcPts val="1000"/>
              </a:spcBef>
              <a:spcAft>
                <a:spcPts val="1000"/>
              </a:spcAft>
              <a:buSzPts val="900"/>
              <a:buChar char="■"/>
              <a:defRPr/>
            </a:lvl9pPr>
          </a:lstStyle>
          <a:p/>
        </p:txBody>
      </p:sp>
      <p:sp>
        <p:nvSpPr>
          <p:cNvPr id="28" name="Google Shape;28;p6"/>
          <p:cNvSpPr txBox="1"/>
          <p:nvPr>
            <p:ph idx="2" type="subTitle"/>
          </p:nvPr>
        </p:nvSpPr>
        <p:spPr>
          <a:xfrm>
            <a:off x="411425" y="2340275"/>
            <a:ext cx="3834300" cy="384000"/>
          </a:xfrm>
          <a:prstGeom prst="rect">
            <a:avLst/>
          </a:prstGeom>
          <a:noFill/>
          <a:ln>
            <a:noFill/>
          </a:ln>
        </p:spPr>
        <p:txBody>
          <a:bodyPr anchorCtr="0" anchor="t" bIns="0" lIns="0" spcFirstLastPara="1" rIns="0" wrap="square" tIns="0"/>
          <a:lstStyle>
            <a:lvl1pPr lvl="0" algn="l">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algn="l">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algn="l">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algn="l">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algn="l">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p:txBody>
      </p:sp>
      <p:sp>
        <p:nvSpPr>
          <p:cNvPr id="29" name="Google Shape;29;p6"/>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2674">
          <p15:clr>
            <a:srgbClr val="F9AD4C"/>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CUSTOM_4_1_2">
    <p:bg>
      <p:bgPr>
        <a:gradFill>
          <a:gsLst>
            <a:gs pos="0">
              <a:srgbClr val="32B9CF"/>
            </a:gs>
            <a:gs pos="52999">
              <a:srgbClr val="1C6DB6"/>
            </a:gs>
            <a:gs pos="100000">
              <a:srgbClr val="702269"/>
            </a:gs>
          </a:gsLst>
          <a:lin ang="2698631" scaled="0"/>
        </a:gradFill>
      </p:bgPr>
    </p:bg>
    <p:spTree>
      <p:nvGrpSpPr>
        <p:cNvPr id="30" name="Shape 30"/>
        <p:cNvGrpSpPr/>
        <p:nvPr/>
      </p:nvGrpSpPr>
      <p:grpSpPr>
        <a:xfrm>
          <a:off x="0" y="0"/>
          <a:ext cx="0" cy="0"/>
          <a:chOff x="0" y="0"/>
          <a:chExt cx="0" cy="0"/>
        </a:xfrm>
      </p:grpSpPr>
      <p:sp>
        <p:nvSpPr>
          <p:cNvPr id="31" name="Google Shape;31;p7"/>
          <p:cNvSpPr txBox="1"/>
          <p:nvPr>
            <p:ph type="title"/>
          </p:nvPr>
        </p:nvSpPr>
        <p:spPr>
          <a:xfrm>
            <a:off x="411425" y="2711475"/>
            <a:ext cx="8321400" cy="720300"/>
          </a:xfrm>
          <a:prstGeom prst="rect">
            <a:avLst/>
          </a:prstGeom>
          <a:noFill/>
          <a:ln>
            <a:noFill/>
          </a:ln>
        </p:spPr>
        <p:txBody>
          <a:bodyPr anchorCtr="0" anchor="b" bIns="0" lIns="0" spcFirstLastPara="1" rIns="0" wrap="square" tIns="0"/>
          <a:lstStyle>
            <a:lvl1pPr lvl="0" algn="ctr">
              <a:lnSpc>
                <a:spcPct val="115000"/>
              </a:lnSpc>
              <a:spcBef>
                <a:spcPts val="0"/>
              </a:spcBef>
              <a:spcAft>
                <a:spcPts val="0"/>
              </a:spcAft>
              <a:buSzPts val="2800"/>
              <a:buNone/>
              <a:defRPr i="1" sz="2900">
                <a:solidFill>
                  <a:schemeClr val="lt1"/>
                </a:solidFill>
                <a:latin typeface="Open Sans"/>
                <a:ea typeface="Open Sans"/>
                <a:cs typeface="Open Sans"/>
                <a:sym typeface="Open Sans"/>
              </a:defRPr>
            </a:lvl1pPr>
            <a:lvl2pPr lvl="1" algn="l">
              <a:lnSpc>
                <a:spcPct val="100000"/>
              </a:lnSpc>
              <a:spcBef>
                <a:spcPts val="0"/>
              </a:spcBef>
              <a:spcAft>
                <a:spcPts val="0"/>
              </a:spcAft>
              <a:buSzPts val="3000"/>
              <a:buNone/>
              <a:defRPr sz="5600">
                <a:solidFill>
                  <a:schemeClr val="lt1"/>
                </a:solidFill>
              </a:defRPr>
            </a:lvl2pPr>
            <a:lvl3pPr lvl="2" algn="l">
              <a:lnSpc>
                <a:spcPct val="100000"/>
              </a:lnSpc>
              <a:spcBef>
                <a:spcPts val="0"/>
              </a:spcBef>
              <a:spcAft>
                <a:spcPts val="0"/>
              </a:spcAft>
              <a:buSzPts val="3000"/>
              <a:buNone/>
              <a:defRPr sz="5600">
                <a:solidFill>
                  <a:schemeClr val="lt1"/>
                </a:solidFill>
              </a:defRPr>
            </a:lvl3pPr>
            <a:lvl4pPr lvl="3" algn="l">
              <a:lnSpc>
                <a:spcPct val="100000"/>
              </a:lnSpc>
              <a:spcBef>
                <a:spcPts val="0"/>
              </a:spcBef>
              <a:spcAft>
                <a:spcPts val="0"/>
              </a:spcAft>
              <a:buSzPts val="3000"/>
              <a:buNone/>
              <a:defRPr sz="5600">
                <a:solidFill>
                  <a:schemeClr val="lt1"/>
                </a:solidFill>
              </a:defRPr>
            </a:lvl4pPr>
            <a:lvl5pPr lvl="4" algn="l">
              <a:lnSpc>
                <a:spcPct val="100000"/>
              </a:lnSpc>
              <a:spcBef>
                <a:spcPts val="0"/>
              </a:spcBef>
              <a:spcAft>
                <a:spcPts val="0"/>
              </a:spcAft>
              <a:buSzPts val="3000"/>
              <a:buNone/>
              <a:defRPr sz="5600">
                <a:solidFill>
                  <a:schemeClr val="lt1"/>
                </a:solidFill>
              </a:defRPr>
            </a:lvl5pPr>
            <a:lvl6pPr lvl="5" algn="l">
              <a:lnSpc>
                <a:spcPct val="100000"/>
              </a:lnSpc>
              <a:spcBef>
                <a:spcPts val="0"/>
              </a:spcBef>
              <a:spcAft>
                <a:spcPts val="0"/>
              </a:spcAft>
              <a:buSzPts val="3000"/>
              <a:buNone/>
              <a:defRPr sz="5600">
                <a:solidFill>
                  <a:schemeClr val="lt1"/>
                </a:solidFill>
              </a:defRPr>
            </a:lvl6pPr>
            <a:lvl7pPr lvl="6" algn="l">
              <a:lnSpc>
                <a:spcPct val="100000"/>
              </a:lnSpc>
              <a:spcBef>
                <a:spcPts val="0"/>
              </a:spcBef>
              <a:spcAft>
                <a:spcPts val="0"/>
              </a:spcAft>
              <a:buSzPts val="3000"/>
              <a:buNone/>
              <a:defRPr sz="5600">
                <a:solidFill>
                  <a:schemeClr val="lt1"/>
                </a:solidFill>
              </a:defRPr>
            </a:lvl7pPr>
            <a:lvl8pPr lvl="7" algn="l">
              <a:lnSpc>
                <a:spcPct val="100000"/>
              </a:lnSpc>
              <a:spcBef>
                <a:spcPts val="0"/>
              </a:spcBef>
              <a:spcAft>
                <a:spcPts val="0"/>
              </a:spcAft>
              <a:buSzPts val="3000"/>
              <a:buNone/>
              <a:defRPr sz="5600">
                <a:solidFill>
                  <a:schemeClr val="lt1"/>
                </a:solidFill>
              </a:defRPr>
            </a:lvl8pPr>
            <a:lvl9pPr lvl="8" algn="l">
              <a:lnSpc>
                <a:spcPct val="100000"/>
              </a:lnSpc>
              <a:spcBef>
                <a:spcPts val="0"/>
              </a:spcBef>
              <a:spcAft>
                <a:spcPts val="0"/>
              </a:spcAft>
              <a:buSzPts val="3000"/>
              <a:buNone/>
              <a:defRPr sz="5600">
                <a:solidFill>
                  <a:schemeClr val="lt1"/>
                </a:solidFill>
              </a:defRPr>
            </a:lvl9pPr>
          </a:lstStyle>
          <a:p/>
        </p:txBody>
      </p:sp>
      <p:sp>
        <p:nvSpPr>
          <p:cNvPr id="32" name="Google Shape;32;p7"/>
          <p:cNvSpPr txBox="1"/>
          <p:nvPr>
            <p:ph idx="1" type="subTitle"/>
          </p:nvPr>
        </p:nvSpPr>
        <p:spPr>
          <a:xfrm>
            <a:off x="411425" y="3431775"/>
            <a:ext cx="8321400" cy="384000"/>
          </a:xfrm>
          <a:prstGeom prst="rect">
            <a:avLst/>
          </a:prstGeom>
          <a:noFill/>
          <a:ln>
            <a:noFill/>
          </a:ln>
        </p:spPr>
        <p:txBody>
          <a:bodyPr anchorCtr="0" anchor="t" bIns="0" lIns="0" spcFirstLastPara="1" rIns="0" wrap="square" tIns="0"/>
          <a:lstStyle>
            <a:lvl1pPr lvl="0" algn="ctr">
              <a:lnSpc>
                <a:spcPct val="100000"/>
              </a:lnSpc>
              <a:spcBef>
                <a:spcPts val="500"/>
              </a:spcBef>
              <a:spcAft>
                <a:spcPts val="0"/>
              </a:spcAft>
              <a:buSzPts val="1800"/>
              <a:buNone/>
              <a:defRPr sz="1400">
                <a:solidFill>
                  <a:schemeClr val="lt1"/>
                </a:solidFill>
                <a:latin typeface="Open Sans Light"/>
                <a:ea typeface="Open Sans Light"/>
                <a:cs typeface="Open Sans Light"/>
                <a:sym typeface="Open Sans Light"/>
              </a:defRPr>
            </a:lvl1pPr>
            <a:lvl2pPr lvl="1" algn="l">
              <a:lnSpc>
                <a:spcPct val="100000"/>
              </a:lnSpc>
              <a:spcBef>
                <a:spcPts val="1000"/>
              </a:spcBef>
              <a:spcAft>
                <a:spcPts val="0"/>
              </a:spcAft>
              <a:buSzPts val="1600"/>
              <a:buNone/>
              <a:defRPr>
                <a:solidFill>
                  <a:schemeClr val="lt1"/>
                </a:solidFill>
              </a:defRPr>
            </a:lvl2pPr>
            <a:lvl3pPr lvl="2" algn="l">
              <a:lnSpc>
                <a:spcPct val="100000"/>
              </a:lnSpc>
              <a:spcBef>
                <a:spcPts val="1000"/>
              </a:spcBef>
              <a:spcAft>
                <a:spcPts val="0"/>
              </a:spcAft>
              <a:buSzPts val="1400"/>
              <a:buNone/>
              <a:defRPr>
                <a:solidFill>
                  <a:schemeClr val="lt1"/>
                </a:solidFill>
              </a:defRPr>
            </a:lvl3pPr>
            <a:lvl4pPr lvl="3" algn="l">
              <a:lnSpc>
                <a:spcPct val="100000"/>
              </a:lnSpc>
              <a:spcBef>
                <a:spcPts val="1000"/>
              </a:spcBef>
              <a:spcAft>
                <a:spcPts val="0"/>
              </a:spcAft>
              <a:buSzPts val="1200"/>
              <a:buNone/>
              <a:defRPr>
                <a:solidFill>
                  <a:schemeClr val="lt1"/>
                </a:solidFill>
              </a:defRPr>
            </a:lvl4pPr>
            <a:lvl5pPr lvl="4" algn="l">
              <a:lnSpc>
                <a:spcPct val="100000"/>
              </a:lnSpc>
              <a:spcBef>
                <a:spcPts val="1000"/>
              </a:spcBef>
              <a:spcAft>
                <a:spcPts val="0"/>
              </a:spcAft>
              <a:buSzPts val="900"/>
              <a:buNone/>
              <a:defRPr>
                <a:solidFill>
                  <a:schemeClr val="lt1"/>
                </a:solidFill>
              </a:defRPr>
            </a:lvl5pPr>
            <a:lvl6pPr lvl="5" algn="l">
              <a:lnSpc>
                <a:spcPct val="100000"/>
              </a:lnSpc>
              <a:spcBef>
                <a:spcPts val="1000"/>
              </a:spcBef>
              <a:spcAft>
                <a:spcPts val="0"/>
              </a:spcAft>
              <a:buSzPts val="900"/>
              <a:buNone/>
              <a:defRPr>
                <a:solidFill>
                  <a:schemeClr val="lt1"/>
                </a:solidFill>
              </a:defRPr>
            </a:lvl6pPr>
            <a:lvl7pPr lvl="6" algn="l">
              <a:lnSpc>
                <a:spcPct val="100000"/>
              </a:lnSpc>
              <a:spcBef>
                <a:spcPts val="1000"/>
              </a:spcBef>
              <a:spcAft>
                <a:spcPts val="0"/>
              </a:spcAft>
              <a:buSzPts val="900"/>
              <a:buNone/>
              <a:defRPr>
                <a:solidFill>
                  <a:schemeClr val="lt1"/>
                </a:solidFill>
              </a:defRPr>
            </a:lvl7pPr>
            <a:lvl8pPr lvl="7" algn="l">
              <a:lnSpc>
                <a:spcPct val="100000"/>
              </a:lnSpc>
              <a:spcBef>
                <a:spcPts val="1000"/>
              </a:spcBef>
              <a:spcAft>
                <a:spcPts val="0"/>
              </a:spcAft>
              <a:buSzPts val="900"/>
              <a:buNone/>
              <a:defRPr>
                <a:solidFill>
                  <a:schemeClr val="lt1"/>
                </a:solidFill>
              </a:defRPr>
            </a:lvl8pPr>
            <a:lvl9pPr lvl="8" algn="l">
              <a:lnSpc>
                <a:spcPct val="100000"/>
              </a:lnSpc>
              <a:spcBef>
                <a:spcPts val="1000"/>
              </a:spcBef>
              <a:spcAft>
                <a:spcPts val="1000"/>
              </a:spcAft>
              <a:buSzPts val="900"/>
              <a:buNone/>
              <a:defRPr>
                <a:solidFill>
                  <a:schemeClr val="lt1"/>
                </a:solidFill>
              </a:defRPr>
            </a:lvl9pPr>
          </a:lstStyle>
          <a:p/>
        </p:txBody>
      </p:sp>
      <p:sp>
        <p:nvSpPr>
          <p:cNvPr id="33" name="Google Shape;33;p7"/>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ith Title">
  <p:cSld name="CUSTOM_7">
    <p:spTree>
      <p:nvGrpSpPr>
        <p:cNvPr id="34" name="Shape 34"/>
        <p:cNvGrpSpPr/>
        <p:nvPr/>
      </p:nvGrpSpPr>
      <p:grpSpPr>
        <a:xfrm>
          <a:off x="0" y="0"/>
          <a:ext cx="0" cy="0"/>
          <a:chOff x="0" y="0"/>
          <a:chExt cx="0" cy="0"/>
        </a:xfrm>
      </p:grpSpPr>
      <p:sp>
        <p:nvSpPr>
          <p:cNvPr id="35" name="Google Shape;35;p8"/>
          <p:cNvSpPr txBox="1"/>
          <p:nvPr>
            <p:ph type="title"/>
          </p:nvPr>
        </p:nvSpPr>
        <p:spPr>
          <a:xfrm>
            <a:off x="411425" y="310550"/>
            <a:ext cx="8321400" cy="720300"/>
          </a:xfrm>
          <a:prstGeom prst="rect">
            <a:avLst/>
          </a:prstGeom>
          <a:noFill/>
          <a:ln>
            <a:noFill/>
          </a:ln>
        </p:spPr>
        <p:txBody>
          <a:bodyPr anchorCtr="0" anchor="b" bIns="0" lIns="0" spcFirstLastPara="1" rIns="0" wrap="square" tIns="0"/>
          <a:lstStyle>
            <a:lvl1pPr lvl="0" algn="ctr">
              <a:lnSpc>
                <a:spcPct val="115000"/>
              </a:lnSpc>
              <a:spcBef>
                <a:spcPts val="0"/>
              </a:spcBef>
              <a:spcAft>
                <a:spcPts val="0"/>
              </a:spcAft>
              <a:buSzPts val="2800"/>
              <a:buNone/>
              <a:defRPr>
                <a:solidFill>
                  <a:schemeClr val="dk1"/>
                </a:solidFill>
              </a:defRPr>
            </a:lvl1pPr>
            <a:lvl2pPr lvl="1" algn="l">
              <a:lnSpc>
                <a:spcPct val="100000"/>
              </a:lnSpc>
              <a:spcBef>
                <a:spcPts val="0"/>
              </a:spcBef>
              <a:spcAft>
                <a:spcPts val="0"/>
              </a:spcAft>
              <a:buSzPts val="3000"/>
              <a:buNone/>
              <a:defRPr sz="5600">
                <a:solidFill>
                  <a:schemeClr val="lt1"/>
                </a:solidFill>
              </a:defRPr>
            </a:lvl2pPr>
            <a:lvl3pPr lvl="2" algn="l">
              <a:lnSpc>
                <a:spcPct val="100000"/>
              </a:lnSpc>
              <a:spcBef>
                <a:spcPts val="0"/>
              </a:spcBef>
              <a:spcAft>
                <a:spcPts val="0"/>
              </a:spcAft>
              <a:buSzPts val="3000"/>
              <a:buNone/>
              <a:defRPr sz="5600">
                <a:solidFill>
                  <a:schemeClr val="lt1"/>
                </a:solidFill>
              </a:defRPr>
            </a:lvl3pPr>
            <a:lvl4pPr lvl="3" algn="l">
              <a:lnSpc>
                <a:spcPct val="100000"/>
              </a:lnSpc>
              <a:spcBef>
                <a:spcPts val="0"/>
              </a:spcBef>
              <a:spcAft>
                <a:spcPts val="0"/>
              </a:spcAft>
              <a:buSzPts val="3000"/>
              <a:buNone/>
              <a:defRPr sz="5600">
                <a:solidFill>
                  <a:schemeClr val="lt1"/>
                </a:solidFill>
              </a:defRPr>
            </a:lvl4pPr>
            <a:lvl5pPr lvl="4" algn="l">
              <a:lnSpc>
                <a:spcPct val="100000"/>
              </a:lnSpc>
              <a:spcBef>
                <a:spcPts val="0"/>
              </a:spcBef>
              <a:spcAft>
                <a:spcPts val="0"/>
              </a:spcAft>
              <a:buSzPts val="3000"/>
              <a:buNone/>
              <a:defRPr sz="5600">
                <a:solidFill>
                  <a:schemeClr val="lt1"/>
                </a:solidFill>
              </a:defRPr>
            </a:lvl5pPr>
            <a:lvl6pPr lvl="5" algn="l">
              <a:lnSpc>
                <a:spcPct val="100000"/>
              </a:lnSpc>
              <a:spcBef>
                <a:spcPts val="0"/>
              </a:spcBef>
              <a:spcAft>
                <a:spcPts val="0"/>
              </a:spcAft>
              <a:buSzPts val="3000"/>
              <a:buNone/>
              <a:defRPr sz="5600">
                <a:solidFill>
                  <a:schemeClr val="lt1"/>
                </a:solidFill>
              </a:defRPr>
            </a:lvl6pPr>
            <a:lvl7pPr lvl="6" algn="l">
              <a:lnSpc>
                <a:spcPct val="100000"/>
              </a:lnSpc>
              <a:spcBef>
                <a:spcPts val="0"/>
              </a:spcBef>
              <a:spcAft>
                <a:spcPts val="0"/>
              </a:spcAft>
              <a:buSzPts val="3000"/>
              <a:buNone/>
              <a:defRPr sz="5600">
                <a:solidFill>
                  <a:schemeClr val="lt1"/>
                </a:solidFill>
              </a:defRPr>
            </a:lvl7pPr>
            <a:lvl8pPr lvl="7" algn="l">
              <a:lnSpc>
                <a:spcPct val="100000"/>
              </a:lnSpc>
              <a:spcBef>
                <a:spcPts val="0"/>
              </a:spcBef>
              <a:spcAft>
                <a:spcPts val="0"/>
              </a:spcAft>
              <a:buSzPts val="3000"/>
              <a:buNone/>
              <a:defRPr sz="5600">
                <a:solidFill>
                  <a:schemeClr val="lt1"/>
                </a:solidFill>
              </a:defRPr>
            </a:lvl8pPr>
            <a:lvl9pPr lvl="8" algn="l">
              <a:lnSpc>
                <a:spcPct val="100000"/>
              </a:lnSpc>
              <a:spcBef>
                <a:spcPts val="0"/>
              </a:spcBef>
              <a:spcAft>
                <a:spcPts val="0"/>
              </a:spcAft>
              <a:buSzPts val="3000"/>
              <a:buNone/>
              <a:defRPr sz="5600">
                <a:solidFill>
                  <a:schemeClr val="lt1"/>
                </a:solidFill>
              </a:defRPr>
            </a:lvl9pPr>
          </a:lstStyle>
          <a:p/>
        </p:txBody>
      </p:sp>
      <p:sp>
        <p:nvSpPr>
          <p:cNvPr id="36" name="Google Shape;36;p8"/>
          <p:cNvSpPr txBox="1"/>
          <p:nvPr>
            <p:ph idx="1" type="subTitle"/>
          </p:nvPr>
        </p:nvSpPr>
        <p:spPr>
          <a:xfrm>
            <a:off x="411425" y="1030850"/>
            <a:ext cx="8321400" cy="384000"/>
          </a:xfrm>
          <a:prstGeom prst="rect">
            <a:avLst/>
          </a:prstGeom>
          <a:noFill/>
          <a:ln>
            <a:noFill/>
          </a:ln>
        </p:spPr>
        <p:txBody>
          <a:bodyPr anchorCtr="0" anchor="t" bIns="0" lIns="0" spcFirstLastPara="1" rIns="0" wrap="square" tIns="0"/>
          <a:lstStyle>
            <a:lvl1pPr lvl="0" algn="ctr">
              <a:lnSpc>
                <a:spcPct val="100000"/>
              </a:lnSpc>
              <a:spcBef>
                <a:spcPts val="500"/>
              </a:spcBef>
              <a:spcAft>
                <a:spcPts val="0"/>
              </a:spcAft>
              <a:buSzPts val="1800"/>
              <a:buNone/>
              <a:defRPr i="1" sz="1400">
                <a:solidFill>
                  <a:srgbClr val="5E5E5E"/>
                </a:solidFill>
                <a:latin typeface="Open Sans"/>
                <a:ea typeface="Open Sans"/>
                <a:cs typeface="Open Sans"/>
                <a:sym typeface="Open Sans"/>
              </a:defRPr>
            </a:lvl1pPr>
            <a:lvl2pPr lvl="1" algn="l">
              <a:lnSpc>
                <a:spcPct val="100000"/>
              </a:lnSpc>
              <a:spcBef>
                <a:spcPts val="1000"/>
              </a:spcBef>
              <a:spcAft>
                <a:spcPts val="0"/>
              </a:spcAft>
              <a:buSzPts val="1600"/>
              <a:buNone/>
              <a:defRPr>
                <a:solidFill>
                  <a:schemeClr val="lt1"/>
                </a:solidFill>
              </a:defRPr>
            </a:lvl2pPr>
            <a:lvl3pPr lvl="2" algn="l">
              <a:lnSpc>
                <a:spcPct val="100000"/>
              </a:lnSpc>
              <a:spcBef>
                <a:spcPts val="1000"/>
              </a:spcBef>
              <a:spcAft>
                <a:spcPts val="0"/>
              </a:spcAft>
              <a:buSzPts val="1400"/>
              <a:buNone/>
              <a:defRPr>
                <a:solidFill>
                  <a:schemeClr val="lt1"/>
                </a:solidFill>
              </a:defRPr>
            </a:lvl3pPr>
            <a:lvl4pPr lvl="3" algn="l">
              <a:lnSpc>
                <a:spcPct val="100000"/>
              </a:lnSpc>
              <a:spcBef>
                <a:spcPts val="1000"/>
              </a:spcBef>
              <a:spcAft>
                <a:spcPts val="0"/>
              </a:spcAft>
              <a:buSzPts val="1200"/>
              <a:buNone/>
              <a:defRPr>
                <a:solidFill>
                  <a:schemeClr val="lt1"/>
                </a:solidFill>
              </a:defRPr>
            </a:lvl4pPr>
            <a:lvl5pPr lvl="4" algn="l">
              <a:lnSpc>
                <a:spcPct val="100000"/>
              </a:lnSpc>
              <a:spcBef>
                <a:spcPts val="1000"/>
              </a:spcBef>
              <a:spcAft>
                <a:spcPts val="0"/>
              </a:spcAft>
              <a:buSzPts val="900"/>
              <a:buNone/>
              <a:defRPr>
                <a:solidFill>
                  <a:schemeClr val="lt1"/>
                </a:solidFill>
              </a:defRPr>
            </a:lvl5pPr>
            <a:lvl6pPr lvl="5" algn="l">
              <a:lnSpc>
                <a:spcPct val="100000"/>
              </a:lnSpc>
              <a:spcBef>
                <a:spcPts val="1000"/>
              </a:spcBef>
              <a:spcAft>
                <a:spcPts val="0"/>
              </a:spcAft>
              <a:buSzPts val="900"/>
              <a:buNone/>
              <a:defRPr>
                <a:solidFill>
                  <a:schemeClr val="lt1"/>
                </a:solidFill>
              </a:defRPr>
            </a:lvl6pPr>
            <a:lvl7pPr lvl="6" algn="l">
              <a:lnSpc>
                <a:spcPct val="100000"/>
              </a:lnSpc>
              <a:spcBef>
                <a:spcPts val="1000"/>
              </a:spcBef>
              <a:spcAft>
                <a:spcPts val="0"/>
              </a:spcAft>
              <a:buSzPts val="900"/>
              <a:buNone/>
              <a:defRPr>
                <a:solidFill>
                  <a:schemeClr val="lt1"/>
                </a:solidFill>
              </a:defRPr>
            </a:lvl7pPr>
            <a:lvl8pPr lvl="7" algn="l">
              <a:lnSpc>
                <a:spcPct val="100000"/>
              </a:lnSpc>
              <a:spcBef>
                <a:spcPts val="1000"/>
              </a:spcBef>
              <a:spcAft>
                <a:spcPts val="0"/>
              </a:spcAft>
              <a:buSzPts val="900"/>
              <a:buNone/>
              <a:defRPr>
                <a:solidFill>
                  <a:schemeClr val="lt1"/>
                </a:solidFill>
              </a:defRPr>
            </a:lvl8pPr>
            <a:lvl9pPr lvl="8" algn="l">
              <a:lnSpc>
                <a:spcPct val="100000"/>
              </a:lnSpc>
              <a:spcBef>
                <a:spcPts val="1000"/>
              </a:spcBef>
              <a:spcAft>
                <a:spcPts val="1000"/>
              </a:spcAft>
              <a:buSzPts val="900"/>
              <a:buNone/>
              <a:defRPr>
                <a:solidFill>
                  <a:schemeClr val="lt1"/>
                </a:solidFill>
              </a:defRPr>
            </a:lvl9pPr>
          </a:lstStyle>
          <a:p/>
        </p:txBody>
      </p:sp>
      <p:sp>
        <p:nvSpPr>
          <p:cNvPr id="37" name="Google Shape;37;p8"/>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Alt">
  <p:cSld name="CUSTOM_4">
    <p:bg>
      <p:bgPr>
        <a:gradFill>
          <a:gsLst>
            <a:gs pos="0">
              <a:srgbClr val="32B9CF"/>
            </a:gs>
            <a:gs pos="52999">
              <a:srgbClr val="1C6DB6"/>
            </a:gs>
            <a:gs pos="100000">
              <a:srgbClr val="702269"/>
            </a:gs>
          </a:gsLst>
          <a:lin ang="2700006" scaled="0"/>
        </a:gradFill>
      </p:bgPr>
    </p:bg>
    <p:spTree>
      <p:nvGrpSpPr>
        <p:cNvPr id="38" name="Shape 38"/>
        <p:cNvGrpSpPr/>
        <p:nvPr/>
      </p:nvGrpSpPr>
      <p:grpSpPr>
        <a:xfrm>
          <a:off x="0" y="0"/>
          <a:ext cx="0" cy="0"/>
          <a:chOff x="0" y="0"/>
          <a:chExt cx="0" cy="0"/>
        </a:xfrm>
      </p:grpSpPr>
      <p:sp>
        <p:nvSpPr>
          <p:cNvPr id="39" name="Google Shape;39;p9"/>
          <p:cNvSpPr txBox="1"/>
          <p:nvPr>
            <p:ph idx="1" type="subTitle"/>
          </p:nvPr>
        </p:nvSpPr>
        <p:spPr>
          <a:xfrm>
            <a:off x="411425" y="2813875"/>
            <a:ext cx="8321400" cy="384000"/>
          </a:xfrm>
          <a:prstGeom prst="rect">
            <a:avLst/>
          </a:prstGeom>
          <a:noFill/>
          <a:ln>
            <a:noFill/>
          </a:ln>
        </p:spPr>
        <p:txBody>
          <a:bodyPr anchorCtr="0" anchor="ctr" bIns="0" lIns="0" spcFirstLastPara="1" rIns="0" wrap="square" tIns="0"/>
          <a:lstStyle>
            <a:lvl1pPr lvl="0" algn="ctr">
              <a:lnSpc>
                <a:spcPct val="100000"/>
              </a:lnSpc>
              <a:spcBef>
                <a:spcPts val="0"/>
              </a:spcBef>
              <a:spcAft>
                <a:spcPts val="0"/>
              </a:spcAft>
              <a:buSzPts val="1800"/>
              <a:buNone/>
              <a:defRPr>
                <a:solidFill>
                  <a:schemeClr val="lt1"/>
                </a:solidFill>
                <a:latin typeface="Open Sans Light"/>
                <a:ea typeface="Open Sans Light"/>
                <a:cs typeface="Open Sans Light"/>
                <a:sym typeface="Open Sans Light"/>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p:txBody>
      </p:sp>
      <p:sp>
        <p:nvSpPr>
          <p:cNvPr id="40" name="Google Shape;40;p9"/>
          <p:cNvSpPr txBox="1"/>
          <p:nvPr>
            <p:ph type="title"/>
          </p:nvPr>
        </p:nvSpPr>
        <p:spPr>
          <a:xfrm>
            <a:off x="411425" y="1971250"/>
            <a:ext cx="8321400" cy="899100"/>
          </a:xfrm>
          <a:prstGeom prst="rect">
            <a:avLst/>
          </a:prstGeom>
          <a:noFill/>
          <a:ln>
            <a:noFill/>
          </a:ln>
        </p:spPr>
        <p:txBody>
          <a:bodyPr anchorCtr="0" anchor="ctr" bIns="0" lIns="0" spcFirstLastPara="1" rIns="0" wrap="square" tIns="0"/>
          <a:lstStyle>
            <a:lvl1pPr lvl="0" algn="ctr">
              <a:lnSpc>
                <a:spcPct val="100000"/>
              </a:lnSpc>
              <a:spcBef>
                <a:spcPts val="0"/>
              </a:spcBef>
              <a:spcAft>
                <a:spcPts val="0"/>
              </a:spcAft>
              <a:buSzPts val="2800"/>
              <a:buNone/>
              <a:defRPr sz="3600">
                <a:solidFill>
                  <a:srgbClr val="FFFFFF"/>
                </a:solidFill>
              </a:defRPr>
            </a:lvl1pPr>
            <a:lvl2pPr lvl="1" algn="l">
              <a:lnSpc>
                <a:spcPct val="100000"/>
              </a:lnSpc>
              <a:spcBef>
                <a:spcPts val="0"/>
              </a:spcBef>
              <a:spcAft>
                <a:spcPts val="0"/>
              </a:spcAft>
              <a:buSzPts val="3000"/>
              <a:buNone/>
              <a:defRPr sz="5600">
                <a:solidFill>
                  <a:srgbClr val="FFFFFF"/>
                </a:solidFill>
              </a:defRPr>
            </a:lvl2pPr>
            <a:lvl3pPr lvl="2" algn="l">
              <a:lnSpc>
                <a:spcPct val="100000"/>
              </a:lnSpc>
              <a:spcBef>
                <a:spcPts val="0"/>
              </a:spcBef>
              <a:spcAft>
                <a:spcPts val="0"/>
              </a:spcAft>
              <a:buSzPts val="3000"/>
              <a:buNone/>
              <a:defRPr sz="5600">
                <a:solidFill>
                  <a:srgbClr val="FFFFFF"/>
                </a:solidFill>
              </a:defRPr>
            </a:lvl3pPr>
            <a:lvl4pPr lvl="3" algn="l">
              <a:lnSpc>
                <a:spcPct val="100000"/>
              </a:lnSpc>
              <a:spcBef>
                <a:spcPts val="0"/>
              </a:spcBef>
              <a:spcAft>
                <a:spcPts val="0"/>
              </a:spcAft>
              <a:buSzPts val="3000"/>
              <a:buNone/>
              <a:defRPr sz="5600">
                <a:solidFill>
                  <a:srgbClr val="FFFFFF"/>
                </a:solidFill>
              </a:defRPr>
            </a:lvl4pPr>
            <a:lvl5pPr lvl="4" algn="l">
              <a:lnSpc>
                <a:spcPct val="100000"/>
              </a:lnSpc>
              <a:spcBef>
                <a:spcPts val="0"/>
              </a:spcBef>
              <a:spcAft>
                <a:spcPts val="0"/>
              </a:spcAft>
              <a:buSzPts val="3000"/>
              <a:buNone/>
              <a:defRPr sz="5600">
                <a:solidFill>
                  <a:srgbClr val="FFFFFF"/>
                </a:solidFill>
              </a:defRPr>
            </a:lvl5pPr>
            <a:lvl6pPr lvl="5" algn="l">
              <a:lnSpc>
                <a:spcPct val="100000"/>
              </a:lnSpc>
              <a:spcBef>
                <a:spcPts val="0"/>
              </a:spcBef>
              <a:spcAft>
                <a:spcPts val="0"/>
              </a:spcAft>
              <a:buSzPts val="3000"/>
              <a:buNone/>
              <a:defRPr sz="5600">
                <a:solidFill>
                  <a:srgbClr val="FFFFFF"/>
                </a:solidFill>
              </a:defRPr>
            </a:lvl6pPr>
            <a:lvl7pPr lvl="6" algn="l">
              <a:lnSpc>
                <a:spcPct val="100000"/>
              </a:lnSpc>
              <a:spcBef>
                <a:spcPts val="0"/>
              </a:spcBef>
              <a:spcAft>
                <a:spcPts val="0"/>
              </a:spcAft>
              <a:buSzPts val="3000"/>
              <a:buNone/>
              <a:defRPr sz="5600">
                <a:solidFill>
                  <a:srgbClr val="FFFFFF"/>
                </a:solidFill>
              </a:defRPr>
            </a:lvl7pPr>
            <a:lvl8pPr lvl="7" algn="l">
              <a:lnSpc>
                <a:spcPct val="100000"/>
              </a:lnSpc>
              <a:spcBef>
                <a:spcPts val="0"/>
              </a:spcBef>
              <a:spcAft>
                <a:spcPts val="0"/>
              </a:spcAft>
              <a:buSzPts val="3000"/>
              <a:buNone/>
              <a:defRPr sz="5600">
                <a:solidFill>
                  <a:srgbClr val="FFFFFF"/>
                </a:solidFill>
              </a:defRPr>
            </a:lvl8pPr>
            <a:lvl9pPr lvl="8" algn="l">
              <a:lnSpc>
                <a:spcPct val="100000"/>
              </a:lnSpc>
              <a:spcBef>
                <a:spcPts val="0"/>
              </a:spcBef>
              <a:spcAft>
                <a:spcPts val="0"/>
              </a:spcAft>
              <a:buSzPts val="3000"/>
              <a:buNone/>
              <a:defRPr sz="5600">
                <a:solidFill>
                  <a:srgbClr val="FFFFFF"/>
                </a:solidFill>
              </a:defRPr>
            </a:lvl9pPr>
          </a:lstStyle>
          <a:p/>
        </p:txBody>
      </p:sp>
      <p:sp>
        <p:nvSpPr>
          <p:cNvPr id="41" name="Google Shape;41;p9"/>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CUSTOM_9">
    <p:spTree>
      <p:nvGrpSpPr>
        <p:cNvPr id="42" name="Shape 42"/>
        <p:cNvGrpSpPr/>
        <p:nvPr/>
      </p:nvGrpSpPr>
      <p:grpSpPr>
        <a:xfrm>
          <a:off x="0" y="0"/>
          <a:ext cx="0" cy="0"/>
          <a:chOff x="0" y="0"/>
          <a:chExt cx="0" cy="0"/>
        </a:xfrm>
      </p:grpSpPr>
      <p:sp>
        <p:nvSpPr>
          <p:cNvPr id="43" name="Google Shape;43;p10"/>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1425" y="282200"/>
            <a:ext cx="8321400" cy="860700"/>
          </a:xfrm>
          <a:prstGeom prst="rect">
            <a:avLst/>
          </a:prstGeom>
          <a:noFill/>
          <a:ln>
            <a:noFill/>
          </a:ln>
        </p:spPr>
        <p:txBody>
          <a:bodyPr anchorCtr="0" anchor="t" bIns="0" lIns="0" spcFirstLastPara="1" rIns="0" wrap="square" tIns="0"/>
          <a:lstStyle>
            <a:lvl1pPr lvl="0" marR="0" rtl="0" algn="l">
              <a:lnSpc>
                <a:spcPct val="100000"/>
              </a:lnSpc>
              <a:spcBef>
                <a:spcPts val="0"/>
              </a:spcBef>
              <a:spcAft>
                <a:spcPts val="0"/>
              </a:spcAft>
              <a:buClr>
                <a:srgbClr val="000000"/>
              </a:buClr>
              <a:buSzPts val="2800"/>
              <a:buFont typeface="Open Sans Light"/>
              <a:buNone/>
              <a:defRPr b="0" i="0" sz="2800" u="none" cap="none" strike="noStrike">
                <a:solidFill>
                  <a:srgbClr val="000000"/>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3000"/>
              <a:buFont typeface="Arial"/>
              <a:buNone/>
              <a:defRPr b="1" i="0" sz="30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1" i="0" sz="30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1" i="0" sz="30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1" i="0" sz="30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1" i="0" sz="30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1" i="0" sz="30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1" i="0" sz="30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1" i="0" sz="30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411425" y="1143000"/>
            <a:ext cx="8321400" cy="3571500"/>
          </a:xfrm>
          <a:prstGeom prst="rect">
            <a:avLst/>
          </a:prstGeom>
          <a:noFill/>
          <a:ln>
            <a:noFill/>
          </a:ln>
        </p:spPr>
        <p:txBody>
          <a:bodyPr anchorCtr="0" anchor="t" bIns="0" lIns="0" spcFirstLastPara="1" rIns="0" wrap="square" tIns="0"/>
          <a:lstStyle>
            <a:lvl1pPr indent="-342900" lvl="0" marL="457200" marR="0" rtl="0" algn="l">
              <a:lnSpc>
                <a:spcPct val="100000"/>
              </a:lnSpc>
              <a:spcBef>
                <a:spcPts val="500"/>
              </a:spcBef>
              <a:spcAft>
                <a:spcPts val="0"/>
              </a:spcAft>
              <a:buClr>
                <a:srgbClr val="5E5E5E"/>
              </a:buClr>
              <a:buSzPts val="1800"/>
              <a:buFont typeface="Open Sans Light"/>
              <a:buChar char="●"/>
              <a:defRPr b="0" i="0" sz="1800" u="none" cap="none" strike="noStrike">
                <a:solidFill>
                  <a:srgbClr val="5E5E5E"/>
                </a:solidFill>
                <a:latin typeface="Open Sans Light"/>
                <a:ea typeface="Open Sans Light"/>
                <a:cs typeface="Open Sans Light"/>
                <a:sym typeface="Open Sans Light"/>
              </a:defRPr>
            </a:lvl1pPr>
            <a:lvl2pPr indent="-330200" lvl="1" marL="914400" marR="0" rtl="0" algn="l">
              <a:lnSpc>
                <a:spcPct val="100000"/>
              </a:lnSpc>
              <a:spcBef>
                <a:spcPts val="1000"/>
              </a:spcBef>
              <a:spcAft>
                <a:spcPts val="0"/>
              </a:spcAft>
              <a:buClr>
                <a:srgbClr val="5E5E5E"/>
              </a:buClr>
              <a:buSzPts val="1600"/>
              <a:buFont typeface="Open Sans Light"/>
              <a:buChar char="○"/>
              <a:defRPr b="0" i="0" sz="1600" u="none" cap="none" strike="noStrike">
                <a:solidFill>
                  <a:srgbClr val="5E5E5E"/>
                </a:solidFill>
                <a:latin typeface="Open Sans Light"/>
                <a:ea typeface="Open Sans Light"/>
                <a:cs typeface="Open Sans Light"/>
                <a:sym typeface="Open Sans Light"/>
              </a:defRPr>
            </a:lvl2pPr>
            <a:lvl3pPr indent="-317500" lvl="2" marL="1371600" marR="0" rtl="0" algn="l">
              <a:lnSpc>
                <a:spcPct val="100000"/>
              </a:lnSpc>
              <a:spcBef>
                <a:spcPts val="1000"/>
              </a:spcBef>
              <a:spcAft>
                <a:spcPts val="0"/>
              </a:spcAft>
              <a:buClr>
                <a:srgbClr val="5E5E5E"/>
              </a:buClr>
              <a:buSzPts val="1400"/>
              <a:buFont typeface="Open Sans"/>
              <a:buChar char="■"/>
              <a:defRPr b="0" i="0" sz="1400" u="none" cap="none" strike="noStrike">
                <a:solidFill>
                  <a:srgbClr val="5E5E5E"/>
                </a:solidFill>
                <a:latin typeface="Open Sans"/>
                <a:ea typeface="Open Sans"/>
                <a:cs typeface="Open Sans"/>
                <a:sym typeface="Open Sans"/>
              </a:defRPr>
            </a:lvl3pPr>
            <a:lvl4pPr indent="-304800" lvl="3" marL="1828800" marR="0" rtl="0" algn="l">
              <a:lnSpc>
                <a:spcPct val="100000"/>
              </a:lnSpc>
              <a:spcBef>
                <a:spcPts val="1000"/>
              </a:spcBef>
              <a:spcAft>
                <a:spcPts val="0"/>
              </a:spcAft>
              <a:buClr>
                <a:srgbClr val="5E5E5E"/>
              </a:buClr>
              <a:buSzPts val="1200"/>
              <a:buFont typeface="Open Sans"/>
              <a:buChar char="●"/>
              <a:defRPr b="0" i="0" sz="1200" u="none" cap="none" strike="noStrike">
                <a:solidFill>
                  <a:srgbClr val="5E5E5E"/>
                </a:solidFill>
                <a:latin typeface="Open Sans"/>
                <a:ea typeface="Open Sans"/>
                <a:cs typeface="Open Sans"/>
                <a:sym typeface="Open Sans"/>
              </a:defRPr>
            </a:lvl4pPr>
            <a:lvl5pPr indent="-285750" lvl="4" marL="2286000" marR="0" rtl="0" algn="l">
              <a:lnSpc>
                <a:spcPct val="100000"/>
              </a:lnSpc>
              <a:spcBef>
                <a:spcPts val="1000"/>
              </a:spcBef>
              <a:spcAft>
                <a:spcPts val="0"/>
              </a:spcAft>
              <a:buClr>
                <a:srgbClr val="5E5E5E"/>
              </a:buClr>
              <a:buSzPts val="900"/>
              <a:buFont typeface="Open Sans"/>
              <a:buChar char="○"/>
              <a:defRPr b="0" i="0" sz="900" u="none" cap="none" strike="noStrike">
                <a:solidFill>
                  <a:srgbClr val="5E5E5E"/>
                </a:solidFill>
                <a:latin typeface="Open Sans"/>
                <a:ea typeface="Open Sans"/>
                <a:cs typeface="Open Sans"/>
                <a:sym typeface="Open Sans"/>
              </a:defRPr>
            </a:lvl5pPr>
            <a:lvl6pPr indent="-285750" lvl="5" marL="2743200" marR="0" rtl="0" algn="l">
              <a:lnSpc>
                <a:spcPct val="100000"/>
              </a:lnSpc>
              <a:spcBef>
                <a:spcPts val="1000"/>
              </a:spcBef>
              <a:spcAft>
                <a:spcPts val="0"/>
              </a:spcAft>
              <a:buClr>
                <a:srgbClr val="5E5E5E"/>
              </a:buClr>
              <a:buSzPts val="900"/>
              <a:buFont typeface="Open Sans"/>
              <a:buChar char="■"/>
              <a:defRPr b="0" i="0" sz="900" u="none" cap="none" strike="noStrike">
                <a:solidFill>
                  <a:srgbClr val="5E5E5E"/>
                </a:solidFill>
                <a:latin typeface="Open Sans"/>
                <a:ea typeface="Open Sans"/>
                <a:cs typeface="Open Sans"/>
                <a:sym typeface="Open Sans"/>
              </a:defRPr>
            </a:lvl6pPr>
            <a:lvl7pPr indent="-285750" lvl="6" marL="3200400" marR="0" rtl="0" algn="l">
              <a:lnSpc>
                <a:spcPct val="100000"/>
              </a:lnSpc>
              <a:spcBef>
                <a:spcPts val="1000"/>
              </a:spcBef>
              <a:spcAft>
                <a:spcPts val="0"/>
              </a:spcAft>
              <a:buClr>
                <a:srgbClr val="5E5E5E"/>
              </a:buClr>
              <a:buSzPts val="900"/>
              <a:buFont typeface="Open Sans"/>
              <a:buChar char="●"/>
              <a:defRPr b="0" i="0" sz="900" u="none" cap="none" strike="noStrike">
                <a:solidFill>
                  <a:srgbClr val="5E5E5E"/>
                </a:solidFill>
                <a:latin typeface="Open Sans"/>
                <a:ea typeface="Open Sans"/>
                <a:cs typeface="Open Sans"/>
                <a:sym typeface="Open Sans"/>
              </a:defRPr>
            </a:lvl7pPr>
            <a:lvl8pPr indent="-285750" lvl="7" marL="3657600" marR="0" rtl="0" algn="l">
              <a:lnSpc>
                <a:spcPct val="100000"/>
              </a:lnSpc>
              <a:spcBef>
                <a:spcPts val="1000"/>
              </a:spcBef>
              <a:spcAft>
                <a:spcPts val="0"/>
              </a:spcAft>
              <a:buClr>
                <a:srgbClr val="5E5E5E"/>
              </a:buClr>
              <a:buSzPts val="900"/>
              <a:buFont typeface="Open Sans"/>
              <a:buChar char="○"/>
              <a:defRPr b="0" i="0" sz="900" u="none" cap="none" strike="noStrike">
                <a:solidFill>
                  <a:srgbClr val="5E5E5E"/>
                </a:solidFill>
                <a:latin typeface="Open Sans"/>
                <a:ea typeface="Open Sans"/>
                <a:cs typeface="Open Sans"/>
                <a:sym typeface="Open Sans"/>
              </a:defRPr>
            </a:lvl8pPr>
            <a:lvl9pPr indent="-285750" lvl="8" marL="4114800" marR="0" rtl="0" algn="l">
              <a:lnSpc>
                <a:spcPct val="100000"/>
              </a:lnSpc>
              <a:spcBef>
                <a:spcPts val="1000"/>
              </a:spcBef>
              <a:spcAft>
                <a:spcPts val="1000"/>
              </a:spcAft>
              <a:buClr>
                <a:srgbClr val="5E5E5E"/>
              </a:buClr>
              <a:buSzPts val="900"/>
              <a:buFont typeface="Open Sans"/>
              <a:buChar char="■"/>
              <a:defRPr b="0" i="0" sz="900" u="none" cap="none" strike="noStrike">
                <a:solidFill>
                  <a:srgbClr val="5E5E5E"/>
                </a:solidFill>
                <a:latin typeface="Open Sans"/>
                <a:ea typeface="Open Sans"/>
                <a:cs typeface="Open Sans"/>
                <a:sym typeface="Open Sans"/>
              </a:defRPr>
            </a:lvl9pPr>
          </a:lstStyle>
          <a:p/>
        </p:txBody>
      </p:sp>
      <p:sp>
        <p:nvSpPr>
          <p:cNvPr id="8" name="Google Shape;8;p1"/>
          <p:cNvSpPr txBox="1"/>
          <p:nvPr>
            <p:ph idx="12" type="sldNum"/>
          </p:nvPr>
        </p:nvSpPr>
        <p:spPr>
          <a:xfrm>
            <a:off x="8409800" y="4714300"/>
            <a:ext cx="548700" cy="1881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59">
          <p15:clr>
            <a:srgbClr val="F06B4A"/>
          </p15:clr>
        </p15:guide>
        <p15:guide id="2" pos="5501">
          <p15:clr>
            <a:srgbClr val="F06B4A"/>
          </p15:clr>
        </p15:guide>
        <p15:guide id="3" orient="horz" pos="2970">
          <p15:clr>
            <a:srgbClr val="F06B4A"/>
          </p15:clr>
        </p15:guide>
        <p15:guide id="4" orient="horz" pos="178">
          <p15:clr>
            <a:srgbClr val="F06B4A"/>
          </p15:clr>
        </p15:guide>
        <p15:guide id="5" orient="horz" pos="720">
          <p15:clr>
            <a:srgbClr val="F06B4A"/>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2.jp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2.jpg"/><Relationship Id="rId4" Type="http://schemas.openxmlformats.org/officeDocument/2006/relationships/image" Target="../media/image5.png"/><Relationship Id="rId5"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2.jpg"/><Relationship Id="rId4" Type="http://schemas.openxmlformats.org/officeDocument/2006/relationships/image" Target="../media/image5.png"/><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1.jpg"/><Relationship Id="rId4" Type="http://schemas.openxmlformats.org/officeDocument/2006/relationships/image" Target="../media/image3.png"/><Relationship Id="rId5"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5.jpg"/><Relationship Id="rId4" Type="http://schemas.openxmlformats.org/officeDocument/2006/relationships/image" Target="../media/image1.png"/><Relationship Id="rId5"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5.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semver.org/"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 Id="rId3" Type="http://schemas.openxmlformats.org/officeDocument/2006/relationships/image" Target="../media/image10.png"/><Relationship Id="rId4" Type="http://schemas.openxmlformats.org/officeDocument/2006/relationships/hyperlink" Target="mailto:egorcens@thoughtworks.com" TargetMode="External"/><Relationship Id="rId5" Type="http://schemas.openxmlformats.org/officeDocument/2006/relationships/hyperlink" Target="http://thoughtworks.com" TargetMode="External"/><Relationship Id="rId6"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32B9CF"/>
            </a:gs>
            <a:gs pos="52999">
              <a:srgbClr val="1C6DB6"/>
            </a:gs>
            <a:gs pos="100000">
              <a:srgbClr val="702269"/>
            </a:gs>
          </a:gsLst>
          <a:lin ang="2698631" scaled="0"/>
        </a:gradFill>
      </p:bgPr>
    </p:bg>
    <p:spTree>
      <p:nvGrpSpPr>
        <p:cNvPr id="47" name="Shape 47"/>
        <p:cNvGrpSpPr/>
        <p:nvPr/>
      </p:nvGrpSpPr>
      <p:grpSpPr>
        <a:xfrm>
          <a:off x="0" y="0"/>
          <a:ext cx="0" cy="0"/>
          <a:chOff x="0" y="0"/>
          <a:chExt cx="0" cy="0"/>
        </a:xfrm>
      </p:grpSpPr>
      <p:pic>
        <p:nvPicPr>
          <p:cNvPr id="48" name="Google Shape;48;p11"/>
          <p:cNvPicPr preferRelativeResize="0"/>
          <p:nvPr/>
        </p:nvPicPr>
        <p:blipFill rotWithShape="1">
          <a:blip r:embed="rId3">
            <a:alphaModFix amt="25000"/>
          </a:blip>
          <a:srcRect b="0" l="0" r="0" t="0"/>
          <a:stretch/>
        </p:blipFill>
        <p:spPr>
          <a:xfrm>
            <a:off x="0" y="0"/>
            <a:ext cx="9144000" cy="6096586"/>
          </a:xfrm>
          <a:prstGeom prst="rect">
            <a:avLst/>
          </a:prstGeom>
          <a:noFill/>
          <a:ln>
            <a:noFill/>
          </a:ln>
        </p:spPr>
      </p:pic>
      <p:sp>
        <p:nvSpPr>
          <p:cNvPr id="49" name="Google Shape;49;p11"/>
          <p:cNvSpPr/>
          <p:nvPr/>
        </p:nvSpPr>
        <p:spPr>
          <a:xfrm>
            <a:off x="0" y="2290525"/>
            <a:ext cx="9144000" cy="2065200"/>
          </a:xfrm>
          <a:prstGeom prst="rect">
            <a:avLst/>
          </a:prstGeom>
          <a:solidFill>
            <a:srgbClr val="000000">
              <a:alpha val="53725"/>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pic>
        <p:nvPicPr>
          <p:cNvPr id="50" name="Google Shape;50;p11"/>
          <p:cNvPicPr preferRelativeResize="0"/>
          <p:nvPr/>
        </p:nvPicPr>
        <p:blipFill rotWithShape="1">
          <a:blip r:embed="rId4">
            <a:alphaModFix/>
          </a:blip>
          <a:srcRect b="0" l="0" r="0" t="0"/>
          <a:stretch/>
        </p:blipFill>
        <p:spPr>
          <a:xfrm>
            <a:off x="3519813" y="394350"/>
            <a:ext cx="2104375" cy="326139"/>
          </a:xfrm>
          <a:prstGeom prst="rect">
            <a:avLst/>
          </a:prstGeom>
          <a:noFill/>
          <a:ln>
            <a:noFill/>
          </a:ln>
        </p:spPr>
      </p:pic>
      <p:sp>
        <p:nvSpPr>
          <p:cNvPr id="51" name="Google Shape;51;p11"/>
          <p:cNvSpPr txBox="1"/>
          <p:nvPr/>
        </p:nvSpPr>
        <p:spPr>
          <a:xfrm>
            <a:off x="3556912" y="813325"/>
            <a:ext cx="2009100" cy="117900"/>
          </a:xfrm>
          <a:prstGeom prst="rect">
            <a:avLst/>
          </a:prstGeom>
          <a:no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77F41"/>
              </a:buClr>
              <a:buSzPts val="800"/>
              <a:buFont typeface="Open Sans"/>
              <a:buNone/>
            </a:pPr>
            <a:r>
              <a:rPr b="0" i="0" lang="en" sz="700" u="none" cap="none" strike="noStrike">
                <a:solidFill>
                  <a:schemeClr val="lt1"/>
                </a:solidFill>
                <a:latin typeface="Open Sans"/>
                <a:ea typeface="Open Sans"/>
                <a:cs typeface="Open Sans"/>
                <a:sym typeface="Open Sans"/>
              </a:rPr>
              <a:t>GLOBAL SOFTWARE CONSULTANCY</a:t>
            </a:r>
            <a:endParaRPr b="0" i="0" sz="700" u="none" cap="none" strike="noStrike">
              <a:solidFill>
                <a:schemeClr val="lt1"/>
              </a:solidFill>
              <a:latin typeface="Arial"/>
              <a:ea typeface="Arial"/>
              <a:cs typeface="Arial"/>
              <a:sym typeface="Arial"/>
            </a:endParaRPr>
          </a:p>
        </p:txBody>
      </p:sp>
      <p:sp>
        <p:nvSpPr>
          <p:cNvPr id="52" name="Google Shape;52;p11"/>
          <p:cNvSpPr txBox="1"/>
          <p:nvPr>
            <p:ph type="title"/>
          </p:nvPr>
        </p:nvSpPr>
        <p:spPr>
          <a:xfrm>
            <a:off x="411425" y="2290425"/>
            <a:ext cx="8321400" cy="14682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2800"/>
              <a:buNone/>
            </a:pPr>
            <a:r>
              <a:rPr lang="en"/>
              <a:t>DATA VERSIONING</a:t>
            </a:r>
            <a:endParaRPr/>
          </a:p>
        </p:txBody>
      </p:sp>
      <p:sp>
        <p:nvSpPr>
          <p:cNvPr id="53" name="Google Shape;53;p11"/>
          <p:cNvSpPr txBox="1"/>
          <p:nvPr>
            <p:ph idx="1" type="subTitle"/>
          </p:nvPr>
        </p:nvSpPr>
        <p:spPr>
          <a:xfrm>
            <a:off x="411425" y="3682525"/>
            <a:ext cx="8321400" cy="384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800"/>
              <a:buNone/>
            </a:pPr>
            <a:r>
              <a:rPr lang="en" sz="1800"/>
              <a:t>Emily Gorcenski</a:t>
            </a:r>
            <a:endParaRPr sz="1800"/>
          </a:p>
          <a:p>
            <a:pPr indent="0" lvl="0" marL="0" rtl="0" algn="ctr">
              <a:lnSpc>
                <a:spcPct val="100000"/>
              </a:lnSpc>
              <a:spcBef>
                <a:spcPts val="0"/>
              </a:spcBef>
              <a:spcAft>
                <a:spcPts val="0"/>
              </a:spcAft>
              <a:buSzPts val="1800"/>
              <a:buNone/>
            </a:pPr>
            <a:r>
              <a:rPr lang="en" sz="1800"/>
              <a:t>Lead Consultant, Data Science</a:t>
            </a:r>
            <a:endParaRPr sz="1800"/>
          </a:p>
          <a:p>
            <a:pPr indent="0" lvl="0" marL="0" rtl="0" algn="ctr">
              <a:lnSpc>
                <a:spcPct val="100000"/>
              </a:lnSpc>
              <a:spcBef>
                <a:spcPts val="0"/>
              </a:spcBef>
              <a:spcAft>
                <a:spcPts val="0"/>
              </a:spcAft>
              <a:buSzPts val="1800"/>
              <a:buNone/>
            </a:pPr>
            <a:r>
              <a:rPr lang="en" sz="1800"/>
              <a:t>ThoughtWorks Germany</a:t>
            </a:r>
            <a:endParaRPr sz="1800"/>
          </a:p>
        </p:txBody>
      </p:sp>
      <p:sp>
        <p:nvSpPr>
          <p:cNvPr id="54" name="Google Shape;54;p11"/>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pic>
        <p:nvPicPr>
          <p:cNvPr id="137" name="Google Shape;137;p20"/>
          <p:cNvPicPr preferRelativeResize="0"/>
          <p:nvPr/>
        </p:nvPicPr>
        <p:blipFill>
          <a:blip r:embed="rId3">
            <a:alphaModFix/>
          </a:blip>
          <a:stretch>
            <a:fillRect/>
          </a:stretch>
        </p:blipFill>
        <p:spPr>
          <a:xfrm>
            <a:off x="1558388" y="409575"/>
            <a:ext cx="1704975" cy="1466850"/>
          </a:xfrm>
          <a:prstGeom prst="rect">
            <a:avLst/>
          </a:prstGeom>
          <a:noFill/>
          <a:ln>
            <a:noFill/>
          </a:ln>
        </p:spPr>
      </p:pic>
      <p:sp>
        <p:nvSpPr>
          <p:cNvPr id="138" name="Google Shape;138;p20"/>
          <p:cNvSpPr/>
          <p:nvPr/>
        </p:nvSpPr>
        <p:spPr>
          <a:xfrm>
            <a:off x="4548900" y="0"/>
            <a:ext cx="4595100" cy="5142300"/>
          </a:xfrm>
          <a:prstGeom prst="rect">
            <a:avLst/>
          </a:prstGeom>
          <a:solidFill>
            <a:srgbClr val="00AA5B"/>
          </a:solidFill>
          <a:ln cap="flat" cmpd="sng" w="9525">
            <a:solidFill>
              <a:srgbClr val="00AA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0"/>
          <p:cNvSpPr txBox="1"/>
          <p:nvPr>
            <p:ph idx="12" type="sldNum"/>
          </p:nvPr>
        </p:nvSpPr>
        <p:spPr>
          <a:xfrm>
            <a:off x="8409800" y="4714300"/>
            <a:ext cx="548700" cy="18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0" name="Google Shape;140;p20"/>
          <p:cNvSpPr txBox="1"/>
          <p:nvPr/>
        </p:nvSpPr>
        <p:spPr>
          <a:xfrm>
            <a:off x="871613" y="1989263"/>
            <a:ext cx="29139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00AA5B"/>
                </a:solidFill>
                <a:latin typeface="Open Sans"/>
                <a:ea typeface="Open Sans"/>
                <a:cs typeface="Open Sans"/>
                <a:sym typeface="Open Sans"/>
              </a:rPr>
              <a:t>Model</a:t>
            </a:r>
            <a:endParaRPr b="1" sz="3000">
              <a:solidFill>
                <a:srgbClr val="00AA5B"/>
              </a:solidFill>
              <a:latin typeface="Open Sans"/>
              <a:ea typeface="Open Sans"/>
              <a:cs typeface="Open Sans"/>
              <a:sym typeface="Open Sans"/>
            </a:endParaRPr>
          </a:p>
        </p:txBody>
      </p:sp>
      <p:sp>
        <p:nvSpPr>
          <p:cNvPr id="141" name="Google Shape;141;p20"/>
          <p:cNvSpPr txBox="1"/>
          <p:nvPr>
            <p:ph idx="1" type="body"/>
          </p:nvPr>
        </p:nvSpPr>
        <p:spPr>
          <a:xfrm>
            <a:off x="411425" y="2724275"/>
            <a:ext cx="3834300" cy="1989900"/>
          </a:xfrm>
          <a:prstGeom prst="rect">
            <a:avLst/>
          </a:prstGeom>
        </p:spPr>
        <p:txBody>
          <a:bodyPr anchorCtr="0" anchor="t" bIns="0" lIns="0" spcFirstLastPara="1" rIns="0" wrap="square" tIns="0">
            <a:noAutofit/>
          </a:bodyPr>
          <a:lstStyle/>
          <a:p>
            <a:pPr indent="0" lvl="0" marL="0" rtl="0" algn="l">
              <a:spcBef>
                <a:spcPts val="500"/>
              </a:spcBef>
              <a:spcAft>
                <a:spcPts val="0"/>
              </a:spcAft>
              <a:buNone/>
            </a:pPr>
            <a:r>
              <a:rPr lang="en"/>
              <a:t>Model here refers to both the </a:t>
            </a:r>
            <a:r>
              <a:rPr i="1" lang="en"/>
              <a:t>modeling approach</a:t>
            </a:r>
            <a:r>
              <a:rPr lang="en"/>
              <a:t> (e.g. random forest classification) and the actual artifact produced (e.g. a pkl file). A model is a product of </a:t>
            </a:r>
            <a:r>
              <a:rPr b="1" lang="en">
                <a:latin typeface="Open Sans"/>
                <a:ea typeface="Open Sans"/>
                <a:cs typeface="Open Sans"/>
                <a:sym typeface="Open Sans"/>
              </a:rPr>
              <a:t>hyperparameters</a:t>
            </a:r>
            <a:r>
              <a:rPr lang="en"/>
              <a:t> (not varied during training) and </a:t>
            </a:r>
            <a:r>
              <a:rPr b="1" lang="en">
                <a:latin typeface="Open Sans"/>
                <a:ea typeface="Open Sans"/>
                <a:cs typeface="Open Sans"/>
                <a:sym typeface="Open Sans"/>
              </a:rPr>
              <a:t>parameters</a:t>
            </a:r>
            <a:r>
              <a:rPr lang="en"/>
              <a:t> (computed during training)</a:t>
            </a:r>
            <a:r>
              <a:rPr lang="en"/>
              <a:t>.</a:t>
            </a:r>
            <a:endParaRPr/>
          </a:p>
        </p:txBody>
      </p:sp>
      <p:sp>
        <p:nvSpPr>
          <p:cNvPr id="142" name="Google Shape;142;p20"/>
          <p:cNvSpPr txBox="1"/>
          <p:nvPr>
            <p:ph type="title"/>
          </p:nvPr>
        </p:nvSpPr>
        <p:spPr>
          <a:xfrm>
            <a:off x="5124202" y="367175"/>
            <a:ext cx="3834300" cy="12276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2800"/>
              <a:buNone/>
            </a:pPr>
            <a:r>
              <a:rPr lang="en">
                <a:solidFill>
                  <a:srgbClr val="FFFFFF"/>
                </a:solidFill>
              </a:rPr>
              <a:t>HOW DOES A MODEL CHANGE VERSION?</a:t>
            </a:r>
            <a:endParaRPr sz="2800">
              <a:solidFill>
                <a:srgbClr val="FFFFFF"/>
              </a:solidFill>
            </a:endParaRPr>
          </a:p>
        </p:txBody>
      </p:sp>
      <p:sp>
        <p:nvSpPr>
          <p:cNvPr id="143" name="Google Shape;143;p20"/>
          <p:cNvSpPr txBox="1"/>
          <p:nvPr>
            <p:ph idx="1" type="body"/>
          </p:nvPr>
        </p:nvSpPr>
        <p:spPr>
          <a:xfrm>
            <a:off x="5124200" y="1914819"/>
            <a:ext cx="3834300" cy="28002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500"/>
              </a:spcBef>
              <a:spcAft>
                <a:spcPts val="0"/>
              </a:spcAft>
              <a:buClr>
                <a:srgbClr val="FFFFFF"/>
              </a:buClr>
              <a:buSzPts val="1600"/>
              <a:buChar char="●"/>
            </a:pPr>
            <a:r>
              <a:rPr lang="en">
                <a:solidFill>
                  <a:srgbClr val="FFFFFF"/>
                </a:solidFill>
              </a:rPr>
              <a:t>Research — trying new approaches</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Dependencies</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New data</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Performance improvements</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Etc.</a:t>
            </a:r>
            <a:endParaRPr>
              <a:solidFill>
                <a:srgbClr val="FFFFFF"/>
              </a:solidFill>
            </a:endParaRPr>
          </a:p>
          <a:p>
            <a:pPr indent="0" lvl="0" marL="0" rtl="0" algn="l">
              <a:lnSpc>
                <a:spcPct val="115000"/>
              </a:lnSpc>
              <a:spcBef>
                <a:spcPts val="1000"/>
              </a:spcBef>
              <a:spcAft>
                <a:spcPts val="0"/>
              </a:spcAft>
              <a:buNone/>
            </a:pPr>
            <a:r>
              <a:rPr lang="en">
                <a:solidFill>
                  <a:srgbClr val="FFFFFF"/>
                </a:solidFill>
              </a:rPr>
              <a:t>This axis is not as well-understood and machine learning, as a field, is changing so rapidly that many models can be expected to be obsolete in short order.</a:t>
            </a:r>
            <a:endParaRPr>
              <a:solidFill>
                <a:srgbClr val="FFFFFF"/>
              </a:solidFill>
            </a:endParaRPr>
          </a:p>
          <a:p>
            <a:pPr indent="0" lvl="0" marL="0" rtl="0" algn="l">
              <a:lnSpc>
                <a:spcPct val="115000"/>
              </a:lnSpc>
              <a:spcBef>
                <a:spcPts val="1000"/>
              </a:spcBef>
              <a:spcAft>
                <a:spcPts val="1000"/>
              </a:spcAft>
              <a:buSzPts val="16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1"/>
          <p:cNvSpPr txBox="1"/>
          <p:nvPr>
            <p:ph idx="12" type="sldNum"/>
          </p:nvPr>
        </p:nvSpPr>
        <p:spPr>
          <a:xfrm>
            <a:off x="8409800" y="4714300"/>
            <a:ext cx="548700" cy="18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800"/>
              <a:buFont typeface="Arial"/>
              <a:buNone/>
            </a:pPr>
            <a:fld id="{00000000-1234-1234-1234-123412341234}" type="slidenum">
              <a:rPr lang="en"/>
              <a:t>‹#›</a:t>
            </a:fld>
            <a:endParaRPr/>
          </a:p>
        </p:txBody>
      </p:sp>
      <p:pic>
        <p:nvPicPr>
          <p:cNvPr id="149" name="Google Shape;149;p21"/>
          <p:cNvPicPr preferRelativeResize="0"/>
          <p:nvPr/>
        </p:nvPicPr>
        <p:blipFill>
          <a:blip r:embed="rId3">
            <a:alphaModFix/>
          </a:blip>
          <a:stretch>
            <a:fillRect/>
          </a:stretch>
        </p:blipFill>
        <p:spPr>
          <a:xfrm>
            <a:off x="3719513" y="1393200"/>
            <a:ext cx="1704975" cy="1466850"/>
          </a:xfrm>
          <a:prstGeom prst="rect">
            <a:avLst/>
          </a:prstGeom>
          <a:noFill/>
          <a:ln>
            <a:noFill/>
          </a:ln>
        </p:spPr>
      </p:pic>
      <p:sp>
        <p:nvSpPr>
          <p:cNvPr id="150" name="Google Shape;150;p21"/>
          <p:cNvSpPr txBox="1"/>
          <p:nvPr/>
        </p:nvSpPr>
        <p:spPr>
          <a:xfrm>
            <a:off x="3115050" y="3015288"/>
            <a:ext cx="29139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6A2569"/>
                </a:solidFill>
                <a:latin typeface="Open Sans"/>
                <a:ea typeface="Open Sans"/>
                <a:cs typeface="Open Sans"/>
                <a:sym typeface="Open Sans"/>
              </a:rPr>
              <a:t>Data</a:t>
            </a:r>
            <a:endParaRPr b="1" sz="3000">
              <a:solidFill>
                <a:srgbClr val="6A2569"/>
              </a:solidFill>
              <a:latin typeface="Open Sans"/>
              <a:ea typeface="Open Sans"/>
              <a:cs typeface="Open Sans"/>
              <a:sym typeface="Open Sans"/>
            </a:endParaRPr>
          </a:p>
        </p:txBody>
      </p:sp>
      <p:sp>
        <p:nvSpPr>
          <p:cNvPr id="151" name="Google Shape;151;p21"/>
          <p:cNvSpPr txBox="1"/>
          <p:nvPr>
            <p:ph type="title"/>
          </p:nvPr>
        </p:nvSpPr>
        <p:spPr>
          <a:xfrm>
            <a:off x="411425" y="310550"/>
            <a:ext cx="8321400" cy="7203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DATA IS MORE COMPLICATED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2"/>
          <p:cNvSpPr txBox="1"/>
          <p:nvPr>
            <p:ph idx="12" type="sldNum"/>
          </p:nvPr>
        </p:nvSpPr>
        <p:spPr>
          <a:xfrm>
            <a:off x="8409800" y="4714300"/>
            <a:ext cx="548700" cy="18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7" name="Google Shape;157;p22"/>
          <p:cNvPicPr preferRelativeResize="0"/>
          <p:nvPr/>
        </p:nvPicPr>
        <p:blipFill>
          <a:blip r:embed="rId3">
            <a:alphaModFix/>
          </a:blip>
          <a:stretch>
            <a:fillRect/>
          </a:stretch>
        </p:blipFill>
        <p:spPr>
          <a:xfrm>
            <a:off x="3719513" y="1393200"/>
            <a:ext cx="1704975" cy="1466850"/>
          </a:xfrm>
          <a:prstGeom prst="rect">
            <a:avLst/>
          </a:prstGeom>
          <a:noFill/>
          <a:ln>
            <a:noFill/>
          </a:ln>
        </p:spPr>
      </p:pic>
      <p:sp>
        <p:nvSpPr>
          <p:cNvPr id="158" name="Google Shape;158;p22"/>
          <p:cNvSpPr txBox="1"/>
          <p:nvPr/>
        </p:nvSpPr>
        <p:spPr>
          <a:xfrm>
            <a:off x="3115050" y="3015288"/>
            <a:ext cx="29139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6A2569"/>
                </a:solidFill>
                <a:latin typeface="Open Sans"/>
                <a:ea typeface="Open Sans"/>
                <a:cs typeface="Open Sans"/>
                <a:sym typeface="Open Sans"/>
              </a:rPr>
              <a:t>Data</a:t>
            </a:r>
            <a:endParaRPr b="1" sz="3000">
              <a:solidFill>
                <a:srgbClr val="6A2569"/>
              </a:solidFill>
              <a:latin typeface="Open Sans"/>
              <a:ea typeface="Open Sans"/>
              <a:cs typeface="Open Sans"/>
              <a:sym typeface="Open Sans"/>
            </a:endParaRPr>
          </a:p>
        </p:txBody>
      </p:sp>
      <p:sp>
        <p:nvSpPr>
          <p:cNvPr id="159" name="Google Shape;159;p22"/>
          <p:cNvSpPr txBox="1"/>
          <p:nvPr>
            <p:ph type="title"/>
          </p:nvPr>
        </p:nvSpPr>
        <p:spPr>
          <a:xfrm>
            <a:off x="411425" y="310550"/>
            <a:ext cx="8321400" cy="7203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DATA IS MORE COMPLICATED</a:t>
            </a:r>
            <a:endParaRPr/>
          </a:p>
        </p:txBody>
      </p:sp>
      <p:sp>
        <p:nvSpPr>
          <p:cNvPr id="160" name="Google Shape;160;p22"/>
          <p:cNvSpPr txBox="1"/>
          <p:nvPr/>
        </p:nvSpPr>
        <p:spPr>
          <a:xfrm>
            <a:off x="0" y="4714875"/>
            <a:ext cx="3000000" cy="42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Open Sans Light"/>
                <a:ea typeface="Open Sans Light"/>
                <a:cs typeface="Open Sans Light"/>
                <a:sym typeface="Open Sans Light"/>
              </a:rPr>
              <a:t>Random Sample by Becris from the Noun Project, Puzzle by shashank singh from the Noun Project</a:t>
            </a:r>
            <a:endParaRPr sz="800">
              <a:latin typeface="Open Sans Light"/>
              <a:ea typeface="Open Sans Light"/>
              <a:cs typeface="Open Sans Light"/>
              <a:sym typeface="Open Sans Light"/>
            </a:endParaRPr>
          </a:p>
        </p:txBody>
      </p:sp>
      <p:pic>
        <p:nvPicPr>
          <p:cNvPr id="161" name="Google Shape;161;p22"/>
          <p:cNvPicPr preferRelativeResize="0"/>
          <p:nvPr/>
        </p:nvPicPr>
        <p:blipFill>
          <a:blip r:embed="rId4">
            <a:alphaModFix/>
          </a:blip>
          <a:stretch>
            <a:fillRect/>
          </a:stretch>
        </p:blipFill>
        <p:spPr>
          <a:xfrm>
            <a:off x="1001675" y="2283450"/>
            <a:ext cx="1466850" cy="1466850"/>
          </a:xfrm>
          <a:prstGeom prst="rect">
            <a:avLst/>
          </a:prstGeom>
          <a:noFill/>
          <a:ln>
            <a:noFill/>
          </a:ln>
        </p:spPr>
      </p:pic>
      <p:pic>
        <p:nvPicPr>
          <p:cNvPr id="162" name="Google Shape;162;p22"/>
          <p:cNvPicPr preferRelativeResize="0"/>
          <p:nvPr/>
        </p:nvPicPr>
        <p:blipFill>
          <a:blip r:embed="rId5">
            <a:alphaModFix/>
          </a:blip>
          <a:stretch>
            <a:fillRect/>
          </a:stretch>
        </p:blipFill>
        <p:spPr>
          <a:xfrm>
            <a:off x="6675475" y="2283450"/>
            <a:ext cx="1466850" cy="1466850"/>
          </a:xfrm>
          <a:prstGeom prst="rect">
            <a:avLst/>
          </a:prstGeom>
          <a:noFill/>
          <a:ln>
            <a:noFill/>
          </a:ln>
        </p:spPr>
      </p:pic>
      <p:sp>
        <p:nvSpPr>
          <p:cNvPr id="163" name="Google Shape;163;p22"/>
          <p:cNvSpPr txBox="1"/>
          <p:nvPr/>
        </p:nvSpPr>
        <p:spPr>
          <a:xfrm>
            <a:off x="278150" y="1393188"/>
            <a:ext cx="29139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EE5BA0"/>
                </a:solidFill>
                <a:latin typeface="Open Sans"/>
                <a:ea typeface="Open Sans"/>
                <a:cs typeface="Open Sans"/>
                <a:sym typeface="Open Sans"/>
              </a:rPr>
              <a:t>Sampling</a:t>
            </a:r>
            <a:endParaRPr b="1" sz="3000">
              <a:solidFill>
                <a:srgbClr val="EE5BA0"/>
              </a:solidFill>
              <a:latin typeface="Open Sans"/>
              <a:ea typeface="Open Sans"/>
              <a:cs typeface="Open Sans"/>
              <a:sym typeface="Open Sans"/>
            </a:endParaRPr>
          </a:p>
        </p:txBody>
      </p:sp>
      <p:sp>
        <p:nvSpPr>
          <p:cNvPr id="164" name="Google Shape;164;p22"/>
          <p:cNvSpPr txBox="1"/>
          <p:nvPr/>
        </p:nvSpPr>
        <p:spPr>
          <a:xfrm>
            <a:off x="6028950" y="1393188"/>
            <a:ext cx="29139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0078BF"/>
                </a:solidFill>
                <a:latin typeface="Open Sans"/>
                <a:ea typeface="Open Sans"/>
                <a:cs typeface="Open Sans"/>
                <a:sym typeface="Open Sans"/>
              </a:rPr>
              <a:t>Schema</a:t>
            </a:r>
            <a:endParaRPr b="1" sz="3000">
              <a:solidFill>
                <a:srgbClr val="0078BF"/>
              </a:solidFill>
              <a:latin typeface="Open Sans"/>
              <a:ea typeface="Open Sans"/>
              <a:cs typeface="Open Sans"/>
              <a:sym typeface="Open Sans"/>
            </a:endParaRPr>
          </a:p>
        </p:txBody>
      </p:sp>
      <p:sp>
        <p:nvSpPr>
          <p:cNvPr id="165" name="Google Shape;165;p22"/>
          <p:cNvSpPr txBox="1"/>
          <p:nvPr>
            <p:ph idx="1" type="subTitle"/>
          </p:nvPr>
        </p:nvSpPr>
        <p:spPr>
          <a:xfrm>
            <a:off x="411425" y="1030850"/>
            <a:ext cx="8321400" cy="384000"/>
          </a:xfrm>
          <a:prstGeom prst="rect">
            <a:avLst/>
          </a:prstGeom>
        </p:spPr>
        <p:txBody>
          <a:bodyPr anchorCtr="0" anchor="t" bIns="0" lIns="0" spcFirstLastPara="1" rIns="0" wrap="square" tIns="0">
            <a:noAutofit/>
          </a:bodyPr>
          <a:lstStyle/>
          <a:p>
            <a:pPr indent="0" lvl="0" marL="0" rtl="0" algn="ctr">
              <a:spcBef>
                <a:spcPts val="500"/>
              </a:spcBef>
              <a:spcAft>
                <a:spcPts val="0"/>
              </a:spcAft>
              <a:buNone/>
            </a:pPr>
            <a:r>
              <a:rPr lang="en"/>
              <a:t>Data is an assessment of the state of the universe at a point in time. It has a measurement and a shape.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pic>
        <p:nvPicPr>
          <p:cNvPr id="170" name="Google Shape;170;p23"/>
          <p:cNvPicPr preferRelativeResize="0"/>
          <p:nvPr/>
        </p:nvPicPr>
        <p:blipFill>
          <a:blip r:embed="rId3">
            <a:alphaModFix/>
          </a:blip>
          <a:stretch>
            <a:fillRect/>
          </a:stretch>
        </p:blipFill>
        <p:spPr>
          <a:xfrm>
            <a:off x="1677475" y="409575"/>
            <a:ext cx="1466850" cy="1466850"/>
          </a:xfrm>
          <a:prstGeom prst="rect">
            <a:avLst/>
          </a:prstGeom>
          <a:noFill/>
          <a:ln>
            <a:noFill/>
          </a:ln>
        </p:spPr>
      </p:pic>
      <p:sp>
        <p:nvSpPr>
          <p:cNvPr id="171" name="Google Shape;171;p23"/>
          <p:cNvSpPr/>
          <p:nvPr/>
        </p:nvSpPr>
        <p:spPr>
          <a:xfrm>
            <a:off x="4548900" y="0"/>
            <a:ext cx="4595100" cy="5142300"/>
          </a:xfrm>
          <a:prstGeom prst="rect">
            <a:avLst/>
          </a:prstGeom>
          <a:solidFill>
            <a:srgbClr val="EE5BA0"/>
          </a:solidFill>
          <a:ln cap="flat" cmpd="sng" w="9525">
            <a:solidFill>
              <a:srgbClr val="EE5B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txBox="1"/>
          <p:nvPr>
            <p:ph idx="12" type="sldNum"/>
          </p:nvPr>
        </p:nvSpPr>
        <p:spPr>
          <a:xfrm>
            <a:off x="8409800" y="4714300"/>
            <a:ext cx="548700" cy="18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3" name="Google Shape;173;p23"/>
          <p:cNvSpPr txBox="1"/>
          <p:nvPr/>
        </p:nvSpPr>
        <p:spPr>
          <a:xfrm>
            <a:off x="871613" y="1989263"/>
            <a:ext cx="29139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a:solidFill>
                  <a:srgbClr val="EE5BA0"/>
                </a:solidFill>
                <a:latin typeface="Open Sans"/>
                <a:ea typeface="Open Sans"/>
                <a:cs typeface="Open Sans"/>
                <a:sym typeface="Open Sans"/>
              </a:rPr>
              <a:t>Sampling</a:t>
            </a:r>
            <a:endParaRPr b="1" sz="3000">
              <a:solidFill>
                <a:srgbClr val="00AA5B"/>
              </a:solidFill>
              <a:latin typeface="Open Sans"/>
              <a:ea typeface="Open Sans"/>
              <a:cs typeface="Open Sans"/>
              <a:sym typeface="Open Sans"/>
            </a:endParaRPr>
          </a:p>
        </p:txBody>
      </p:sp>
      <p:sp>
        <p:nvSpPr>
          <p:cNvPr id="174" name="Google Shape;174;p23"/>
          <p:cNvSpPr txBox="1"/>
          <p:nvPr>
            <p:ph idx="1" type="body"/>
          </p:nvPr>
        </p:nvSpPr>
        <p:spPr>
          <a:xfrm>
            <a:off x="411425" y="2724275"/>
            <a:ext cx="3834300" cy="1989900"/>
          </a:xfrm>
          <a:prstGeom prst="rect">
            <a:avLst/>
          </a:prstGeom>
        </p:spPr>
        <p:txBody>
          <a:bodyPr anchorCtr="0" anchor="t" bIns="0" lIns="0" spcFirstLastPara="1" rIns="0" wrap="square" tIns="0">
            <a:noAutofit/>
          </a:bodyPr>
          <a:lstStyle/>
          <a:p>
            <a:pPr indent="0" lvl="0" marL="0" rtl="0" algn="l">
              <a:spcBef>
                <a:spcPts val="500"/>
              </a:spcBef>
              <a:spcAft>
                <a:spcPts val="0"/>
              </a:spcAft>
              <a:buNone/>
            </a:pPr>
            <a:r>
              <a:rPr lang="en"/>
              <a:t>Sampling refers to the values in the data themselves. We can’t measure everything, but what we do measure is a sample of the universe. These values have properties like </a:t>
            </a:r>
            <a:r>
              <a:rPr b="1" lang="en">
                <a:latin typeface="Open Sans"/>
                <a:ea typeface="Open Sans"/>
                <a:cs typeface="Open Sans"/>
                <a:sym typeface="Open Sans"/>
              </a:rPr>
              <a:t>support</a:t>
            </a:r>
            <a:r>
              <a:rPr lang="en"/>
              <a:t>, </a:t>
            </a:r>
            <a:r>
              <a:rPr b="1" lang="en">
                <a:latin typeface="Open Sans"/>
                <a:ea typeface="Open Sans"/>
                <a:cs typeface="Open Sans"/>
                <a:sym typeface="Open Sans"/>
              </a:rPr>
              <a:t>distribution</a:t>
            </a:r>
            <a:r>
              <a:rPr lang="en"/>
              <a:t>, </a:t>
            </a:r>
            <a:r>
              <a:rPr b="1" lang="en">
                <a:latin typeface="Open Sans"/>
                <a:ea typeface="Open Sans"/>
                <a:cs typeface="Open Sans"/>
                <a:sym typeface="Open Sans"/>
              </a:rPr>
              <a:t>cardinality</a:t>
            </a:r>
            <a:r>
              <a:rPr lang="en"/>
              <a:t>, etc.</a:t>
            </a:r>
            <a:endParaRPr/>
          </a:p>
        </p:txBody>
      </p:sp>
      <p:sp>
        <p:nvSpPr>
          <p:cNvPr id="175" name="Google Shape;175;p23"/>
          <p:cNvSpPr txBox="1"/>
          <p:nvPr>
            <p:ph type="title"/>
          </p:nvPr>
        </p:nvSpPr>
        <p:spPr>
          <a:xfrm>
            <a:off x="5124202" y="367175"/>
            <a:ext cx="3834300" cy="12276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2800"/>
              <a:buNone/>
            </a:pPr>
            <a:r>
              <a:rPr lang="en">
                <a:solidFill>
                  <a:srgbClr val="FFFFFF"/>
                </a:solidFill>
              </a:rPr>
              <a:t>HOW DOES SAMPLING CHANGE VERSION?</a:t>
            </a:r>
            <a:endParaRPr sz="2800">
              <a:solidFill>
                <a:srgbClr val="FFFFFF"/>
              </a:solidFill>
            </a:endParaRPr>
          </a:p>
        </p:txBody>
      </p:sp>
      <p:sp>
        <p:nvSpPr>
          <p:cNvPr id="176" name="Google Shape;176;p23"/>
          <p:cNvSpPr txBox="1"/>
          <p:nvPr>
            <p:ph idx="1" type="body"/>
          </p:nvPr>
        </p:nvSpPr>
        <p:spPr>
          <a:xfrm>
            <a:off x="5124200" y="1914819"/>
            <a:ext cx="3834300" cy="28002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500"/>
              </a:spcBef>
              <a:spcAft>
                <a:spcPts val="0"/>
              </a:spcAft>
              <a:buClr>
                <a:srgbClr val="FFFFFF"/>
              </a:buClr>
              <a:buSzPts val="1600"/>
              <a:buChar char="●"/>
            </a:pPr>
            <a:r>
              <a:rPr lang="en">
                <a:solidFill>
                  <a:srgbClr val="FFFFFF"/>
                </a:solidFill>
              </a:rPr>
              <a:t>Time—it marches ever on</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Extrinsic changes in the universe</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Inserts, Deletions, Updates</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Etc.</a:t>
            </a:r>
            <a:endParaRPr>
              <a:solidFill>
                <a:srgbClr val="FFFFFF"/>
              </a:solidFill>
            </a:endParaRPr>
          </a:p>
          <a:p>
            <a:pPr indent="0" lvl="0" marL="0" rtl="0" algn="l">
              <a:lnSpc>
                <a:spcPct val="115000"/>
              </a:lnSpc>
              <a:spcBef>
                <a:spcPts val="1000"/>
              </a:spcBef>
              <a:spcAft>
                <a:spcPts val="0"/>
              </a:spcAft>
              <a:buNone/>
            </a:pPr>
            <a:r>
              <a:rPr lang="en">
                <a:solidFill>
                  <a:srgbClr val="FFFFFF"/>
                </a:solidFill>
              </a:rPr>
              <a:t>It is very difficult to specify or detect shifts in “versions” here except by example. We often think of this as moving forward with time, but that versions are not necessarily time-dependent.</a:t>
            </a:r>
            <a:endParaRPr>
              <a:solidFill>
                <a:srgbClr val="FFFFFF"/>
              </a:solidFill>
            </a:endParaRPr>
          </a:p>
          <a:p>
            <a:pPr indent="0" lvl="0" marL="0" rtl="0" algn="l">
              <a:lnSpc>
                <a:spcPct val="115000"/>
              </a:lnSpc>
              <a:spcBef>
                <a:spcPts val="1000"/>
              </a:spcBef>
              <a:spcAft>
                <a:spcPts val="1000"/>
              </a:spcAft>
              <a:buSzPts val="16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pic>
        <p:nvPicPr>
          <p:cNvPr id="181" name="Google Shape;181;p24"/>
          <p:cNvPicPr preferRelativeResize="0"/>
          <p:nvPr/>
        </p:nvPicPr>
        <p:blipFill>
          <a:blip r:embed="rId3">
            <a:alphaModFix/>
          </a:blip>
          <a:stretch>
            <a:fillRect/>
          </a:stretch>
        </p:blipFill>
        <p:spPr>
          <a:xfrm>
            <a:off x="1677475" y="409575"/>
            <a:ext cx="1466850" cy="1466850"/>
          </a:xfrm>
          <a:prstGeom prst="rect">
            <a:avLst/>
          </a:prstGeom>
          <a:noFill/>
          <a:ln>
            <a:noFill/>
          </a:ln>
        </p:spPr>
      </p:pic>
      <p:sp>
        <p:nvSpPr>
          <p:cNvPr id="182" name="Google Shape;182;p24"/>
          <p:cNvSpPr/>
          <p:nvPr/>
        </p:nvSpPr>
        <p:spPr>
          <a:xfrm>
            <a:off x="4548900" y="0"/>
            <a:ext cx="4595100" cy="5142300"/>
          </a:xfrm>
          <a:prstGeom prst="rect">
            <a:avLst/>
          </a:prstGeom>
          <a:solidFill>
            <a:srgbClr val="0078BF"/>
          </a:solidFill>
          <a:ln cap="flat" cmpd="sng" w="9525">
            <a:solidFill>
              <a:srgbClr val="0078B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4"/>
          <p:cNvSpPr txBox="1"/>
          <p:nvPr>
            <p:ph idx="12" type="sldNum"/>
          </p:nvPr>
        </p:nvSpPr>
        <p:spPr>
          <a:xfrm>
            <a:off x="8409800" y="4714300"/>
            <a:ext cx="548700" cy="18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4" name="Google Shape;184;p24"/>
          <p:cNvSpPr txBox="1"/>
          <p:nvPr/>
        </p:nvSpPr>
        <p:spPr>
          <a:xfrm>
            <a:off x="871613" y="1989263"/>
            <a:ext cx="29139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0078BF"/>
                </a:solidFill>
                <a:latin typeface="Open Sans"/>
                <a:ea typeface="Open Sans"/>
                <a:cs typeface="Open Sans"/>
                <a:sym typeface="Open Sans"/>
              </a:rPr>
              <a:t>Schema</a:t>
            </a:r>
            <a:endParaRPr b="1" sz="3000">
              <a:solidFill>
                <a:srgbClr val="00AA5B"/>
              </a:solidFill>
              <a:latin typeface="Open Sans"/>
              <a:ea typeface="Open Sans"/>
              <a:cs typeface="Open Sans"/>
              <a:sym typeface="Open Sans"/>
            </a:endParaRPr>
          </a:p>
        </p:txBody>
      </p:sp>
      <p:sp>
        <p:nvSpPr>
          <p:cNvPr id="185" name="Google Shape;185;p24"/>
          <p:cNvSpPr txBox="1"/>
          <p:nvPr>
            <p:ph idx="1" type="body"/>
          </p:nvPr>
        </p:nvSpPr>
        <p:spPr>
          <a:xfrm>
            <a:off x="411425" y="2724275"/>
            <a:ext cx="3834300" cy="1989900"/>
          </a:xfrm>
          <a:prstGeom prst="rect">
            <a:avLst/>
          </a:prstGeom>
        </p:spPr>
        <p:txBody>
          <a:bodyPr anchorCtr="0" anchor="t" bIns="0" lIns="0" spcFirstLastPara="1" rIns="0" wrap="square" tIns="0">
            <a:noAutofit/>
          </a:bodyPr>
          <a:lstStyle/>
          <a:p>
            <a:pPr indent="0" lvl="0" marL="0" rtl="0" algn="l">
              <a:spcBef>
                <a:spcPts val="500"/>
              </a:spcBef>
              <a:spcAft>
                <a:spcPts val="0"/>
              </a:spcAft>
              <a:buNone/>
            </a:pPr>
            <a:r>
              <a:rPr lang="en"/>
              <a:t>Schema refers to the shape of our data. This can be a database schema, e.g. a table/column/constraint definition, or it could just refer to shape of the incoming data (e.g. JSON fields, XML schema, etc).</a:t>
            </a:r>
            <a:endParaRPr/>
          </a:p>
        </p:txBody>
      </p:sp>
      <p:sp>
        <p:nvSpPr>
          <p:cNvPr id="186" name="Google Shape;186;p24"/>
          <p:cNvSpPr txBox="1"/>
          <p:nvPr>
            <p:ph type="title"/>
          </p:nvPr>
        </p:nvSpPr>
        <p:spPr>
          <a:xfrm>
            <a:off x="5124202" y="367175"/>
            <a:ext cx="3834300" cy="12276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2800"/>
              <a:buNone/>
            </a:pPr>
            <a:r>
              <a:rPr lang="en">
                <a:solidFill>
                  <a:srgbClr val="FFFFFF"/>
                </a:solidFill>
              </a:rPr>
              <a:t>HOW DOES SCHEMA CHANGE VERSION?</a:t>
            </a:r>
            <a:endParaRPr sz="2800">
              <a:solidFill>
                <a:srgbClr val="FFFFFF"/>
              </a:solidFill>
            </a:endParaRPr>
          </a:p>
        </p:txBody>
      </p:sp>
      <p:sp>
        <p:nvSpPr>
          <p:cNvPr id="187" name="Google Shape;187;p24"/>
          <p:cNvSpPr txBox="1"/>
          <p:nvPr>
            <p:ph idx="1" type="body"/>
          </p:nvPr>
        </p:nvSpPr>
        <p:spPr>
          <a:xfrm>
            <a:off x="5124200" y="1914819"/>
            <a:ext cx="3834300" cy="28002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500"/>
              </a:spcBef>
              <a:spcAft>
                <a:spcPts val="0"/>
              </a:spcAft>
              <a:buClr>
                <a:srgbClr val="FFFFFF"/>
              </a:buClr>
              <a:buSzPts val="1600"/>
              <a:buChar char="●"/>
            </a:pPr>
            <a:r>
              <a:rPr lang="en">
                <a:solidFill>
                  <a:srgbClr val="FFFFFF"/>
                </a:solidFill>
              </a:rPr>
              <a:t>Software updates</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Requirements changes</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Migrations</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Etc.</a:t>
            </a:r>
            <a:endParaRPr>
              <a:solidFill>
                <a:srgbClr val="FFFFFF"/>
              </a:solidFill>
            </a:endParaRPr>
          </a:p>
          <a:p>
            <a:pPr indent="0" lvl="0" marL="0" rtl="0" algn="l">
              <a:lnSpc>
                <a:spcPct val="115000"/>
              </a:lnSpc>
              <a:spcBef>
                <a:spcPts val="1000"/>
              </a:spcBef>
              <a:spcAft>
                <a:spcPts val="0"/>
              </a:spcAft>
              <a:buNone/>
            </a:pPr>
            <a:r>
              <a:rPr lang="en">
                <a:solidFill>
                  <a:srgbClr val="FFFFFF"/>
                </a:solidFill>
              </a:rPr>
              <a:t>It is very difficult to specify or detect shifts in “versions” here except by example. We often think of this as moving forward with time, but that versions are not necessarily time-dependent.</a:t>
            </a:r>
            <a:endParaRPr>
              <a:solidFill>
                <a:srgbClr val="FFFFFF"/>
              </a:solidFill>
            </a:endParaRPr>
          </a:p>
          <a:p>
            <a:pPr indent="0" lvl="0" marL="0" rtl="0" algn="l">
              <a:lnSpc>
                <a:spcPct val="115000"/>
              </a:lnSpc>
              <a:spcBef>
                <a:spcPts val="1000"/>
              </a:spcBef>
              <a:spcAft>
                <a:spcPts val="1000"/>
              </a:spcAft>
              <a:buSzPts val="16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25"/>
          <p:cNvSpPr txBox="1"/>
          <p:nvPr>
            <p:ph idx="12" type="sldNum"/>
          </p:nvPr>
        </p:nvSpPr>
        <p:spPr>
          <a:xfrm>
            <a:off x="8409800" y="4714300"/>
            <a:ext cx="548700" cy="18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93" name="Google Shape;193;p25"/>
          <p:cNvSpPr txBox="1"/>
          <p:nvPr>
            <p:ph type="title"/>
          </p:nvPr>
        </p:nvSpPr>
        <p:spPr>
          <a:xfrm>
            <a:off x="411425" y="310550"/>
            <a:ext cx="8321400" cy="7203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ML SYSTEMS HAVE FOUR “VERSION AXES”</a:t>
            </a:r>
            <a:endParaRPr/>
          </a:p>
        </p:txBody>
      </p:sp>
      <p:sp>
        <p:nvSpPr>
          <p:cNvPr id="194" name="Google Shape;194;p25"/>
          <p:cNvSpPr txBox="1"/>
          <p:nvPr/>
        </p:nvSpPr>
        <p:spPr>
          <a:xfrm>
            <a:off x="0" y="4714875"/>
            <a:ext cx="3000000" cy="42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Open Sans Light"/>
                <a:ea typeface="Open Sans Light"/>
                <a:cs typeface="Open Sans Light"/>
                <a:sym typeface="Open Sans Light"/>
              </a:rPr>
              <a:t>Random Sample by Becris from the Noun Project, Puzzle by shashank singh from the Noun Project</a:t>
            </a:r>
            <a:endParaRPr sz="800">
              <a:latin typeface="Open Sans Light"/>
              <a:ea typeface="Open Sans Light"/>
              <a:cs typeface="Open Sans Light"/>
              <a:sym typeface="Open Sans Light"/>
            </a:endParaRPr>
          </a:p>
        </p:txBody>
      </p:sp>
      <p:sp>
        <p:nvSpPr>
          <p:cNvPr id="195" name="Google Shape;195;p25"/>
          <p:cNvSpPr txBox="1"/>
          <p:nvPr>
            <p:ph idx="1" type="subTitle"/>
          </p:nvPr>
        </p:nvSpPr>
        <p:spPr>
          <a:xfrm>
            <a:off x="411425" y="1030850"/>
            <a:ext cx="8321400" cy="384000"/>
          </a:xfrm>
          <a:prstGeom prst="rect">
            <a:avLst/>
          </a:prstGeom>
        </p:spPr>
        <p:txBody>
          <a:bodyPr anchorCtr="0" anchor="t" bIns="0" lIns="0" spcFirstLastPara="1" rIns="0" wrap="square" tIns="0">
            <a:noAutofit/>
          </a:bodyPr>
          <a:lstStyle/>
          <a:p>
            <a:pPr indent="0" lvl="0" marL="0" rtl="0" algn="ctr">
              <a:spcBef>
                <a:spcPts val="500"/>
              </a:spcBef>
              <a:spcAft>
                <a:spcPts val="0"/>
              </a:spcAft>
              <a:buNone/>
            </a:pPr>
            <a:r>
              <a:rPr lang="en"/>
              <a:t>Any data-driven service can experience version drift along any of these axes independently or jointly.</a:t>
            </a:r>
            <a:endParaRPr/>
          </a:p>
        </p:txBody>
      </p:sp>
      <p:pic>
        <p:nvPicPr>
          <p:cNvPr id="196" name="Google Shape;196;p25"/>
          <p:cNvPicPr preferRelativeResize="0"/>
          <p:nvPr/>
        </p:nvPicPr>
        <p:blipFill>
          <a:blip r:embed="rId3">
            <a:alphaModFix/>
          </a:blip>
          <a:stretch>
            <a:fillRect/>
          </a:stretch>
        </p:blipFill>
        <p:spPr>
          <a:xfrm>
            <a:off x="3127541" y="3026070"/>
            <a:ext cx="907965" cy="907970"/>
          </a:xfrm>
          <a:prstGeom prst="rect">
            <a:avLst/>
          </a:prstGeom>
          <a:noFill/>
          <a:ln>
            <a:noFill/>
          </a:ln>
        </p:spPr>
      </p:pic>
      <p:sp>
        <p:nvSpPr>
          <p:cNvPr id="197" name="Google Shape;197;p25"/>
          <p:cNvSpPr txBox="1"/>
          <p:nvPr/>
        </p:nvSpPr>
        <p:spPr>
          <a:xfrm>
            <a:off x="2628720" y="3851485"/>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78BF"/>
                </a:solidFill>
                <a:latin typeface="Open Sans"/>
                <a:ea typeface="Open Sans"/>
                <a:cs typeface="Open Sans"/>
                <a:sym typeface="Open Sans"/>
              </a:rPr>
              <a:t>Schema</a:t>
            </a:r>
            <a:endParaRPr b="1" sz="2400">
              <a:solidFill>
                <a:srgbClr val="00AA5B"/>
              </a:solidFill>
              <a:latin typeface="Open Sans"/>
              <a:ea typeface="Open Sans"/>
              <a:cs typeface="Open Sans"/>
              <a:sym typeface="Open Sans"/>
            </a:endParaRPr>
          </a:p>
        </p:txBody>
      </p:sp>
      <p:pic>
        <p:nvPicPr>
          <p:cNvPr id="198" name="Google Shape;198;p25"/>
          <p:cNvPicPr preferRelativeResize="0"/>
          <p:nvPr/>
        </p:nvPicPr>
        <p:blipFill>
          <a:blip r:embed="rId4">
            <a:alphaModFix/>
          </a:blip>
          <a:stretch>
            <a:fillRect/>
          </a:stretch>
        </p:blipFill>
        <p:spPr>
          <a:xfrm>
            <a:off x="1323954" y="1719650"/>
            <a:ext cx="907981" cy="907979"/>
          </a:xfrm>
          <a:prstGeom prst="rect">
            <a:avLst/>
          </a:prstGeom>
          <a:noFill/>
          <a:ln>
            <a:noFill/>
          </a:ln>
        </p:spPr>
      </p:pic>
      <p:sp>
        <p:nvSpPr>
          <p:cNvPr id="199" name="Google Shape;199;p25"/>
          <p:cNvSpPr txBox="1"/>
          <p:nvPr/>
        </p:nvSpPr>
        <p:spPr>
          <a:xfrm>
            <a:off x="825125" y="2545075"/>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EE5BA0"/>
                </a:solidFill>
                <a:latin typeface="Open Sans"/>
                <a:ea typeface="Open Sans"/>
                <a:cs typeface="Open Sans"/>
                <a:sym typeface="Open Sans"/>
              </a:rPr>
              <a:t>Sampling</a:t>
            </a:r>
            <a:endParaRPr b="1" sz="2400">
              <a:solidFill>
                <a:srgbClr val="00AA5B"/>
              </a:solidFill>
              <a:latin typeface="Open Sans"/>
              <a:ea typeface="Open Sans"/>
              <a:cs typeface="Open Sans"/>
              <a:sym typeface="Open Sans"/>
            </a:endParaRPr>
          </a:p>
        </p:txBody>
      </p:sp>
      <p:pic>
        <p:nvPicPr>
          <p:cNvPr id="200" name="Google Shape;200;p25"/>
          <p:cNvPicPr preferRelativeResize="0"/>
          <p:nvPr/>
        </p:nvPicPr>
        <p:blipFill>
          <a:blip r:embed="rId5">
            <a:alphaModFix/>
          </a:blip>
          <a:stretch>
            <a:fillRect/>
          </a:stretch>
        </p:blipFill>
        <p:spPr>
          <a:xfrm>
            <a:off x="6649034" y="2847775"/>
            <a:ext cx="1055319" cy="907933"/>
          </a:xfrm>
          <a:prstGeom prst="rect">
            <a:avLst/>
          </a:prstGeom>
          <a:noFill/>
          <a:ln>
            <a:noFill/>
          </a:ln>
        </p:spPr>
      </p:pic>
      <p:sp>
        <p:nvSpPr>
          <p:cNvPr id="201" name="Google Shape;201;p25"/>
          <p:cNvSpPr txBox="1"/>
          <p:nvPr/>
        </p:nvSpPr>
        <p:spPr>
          <a:xfrm>
            <a:off x="6223945" y="382555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AA5B"/>
                </a:solidFill>
                <a:latin typeface="Open Sans"/>
                <a:ea typeface="Open Sans"/>
                <a:cs typeface="Open Sans"/>
                <a:sym typeface="Open Sans"/>
              </a:rPr>
              <a:t>Model</a:t>
            </a:r>
            <a:endParaRPr b="1" sz="2400">
              <a:solidFill>
                <a:srgbClr val="00AA5B"/>
              </a:solidFill>
              <a:latin typeface="Open Sans"/>
              <a:ea typeface="Open Sans"/>
              <a:cs typeface="Open Sans"/>
              <a:sym typeface="Open Sans"/>
            </a:endParaRPr>
          </a:p>
        </p:txBody>
      </p:sp>
      <p:pic>
        <p:nvPicPr>
          <p:cNvPr id="202" name="Google Shape;202;p25"/>
          <p:cNvPicPr preferRelativeResize="0"/>
          <p:nvPr/>
        </p:nvPicPr>
        <p:blipFill>
          <a:blip r:embed="rId6">
            <a:alphaModFix/>
          </a:blip>
          <a:stretch>
            <a:fillRect/>
          </a:stretch>
        </p:blipFill>
        <p:spPr>
          <a:xfrm>
            <a:off x="4814611" y="1643450"/>
            <a:ext cx="1055319" cy="907932"/>
          </a:xfrm>
          <a:prstGeom prst="rect">
            <a:avLst/>
          </a:prstGeom>
          <a:noFill/>
          <a:ln>
            <a:noFill/>
          </a:ln>
        </p:spPr>
      </p:pic>
      <p:sp>
        <p:nvSpPr>
          <p:cNvPr id="203" name="Google Shape;203;p25"/>
          <p:cNvSpPr txBox="1"/>
          <p:nvPr/>
        </p:nvSpPr>
        <p:spPr>
          <a:xfrm>
            <a:off x="4440470" y="257127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BCCD"/>
                </a:solidFill>
                <a:latin typeface="Open Sans"/>
                <a:ea typeface="Open Sans"/>
                <a:cs typeface="Open Sans"/>
                <a:sym typeface="Open Sans"/>
              </a:rPr>
              <a:t>Code</a:t>
            </a:r>
            <a:endParaRPr b="1" sz="2400">
              <a:solidFill>
                <a:srgbClr val="00BCCD"/>
              </a:solidFill>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32B9CF"/>
            </a:gs>
            <a:gs pos="52999">
              <a:srgbClr val="1C6DB6"/>
            </a:gs>
            <a:gs pos="100000">
              <a:srgbClr val="702269"/>
            </a:gs>
          </a:gsLst>
          <a:lin ang="2698631" scaled="0"/>
        </a:gradFill>
      </p:bgPr>
    </p:bg>
    <p:spTree>
      <p:nvGrpSpPr>
        <p:cNvPr id="207" name="Shape 207"/>
        <p:cNvGrpSpPr/>
        <p:nvPr/>
      </p:nvGrpSpPr>
      <p:grpSpPr>
        <a:xfrm>
          <a:off x="0" y="0"/>
          <a:ext cx="0" cy="0"/>
          <a:chOff x="0" y="0"/>
          <a:chExt cx="0" cy="0"/>
        </a:xfrm>
      </p:grpSpPr>
      <p:pic>
        <p:nvPicPr>
          <p:cNvPr id="208" name="Google Shape;208;p26"/>
          <p:cNvPicPr preferRelativeResize="0"/>
          <p:nvPr/>
        </p:nvPicPr>
        <p:blipFill rotWithShape="1">
          <a:blip r:embed="rId3">
            <a:alphaModFix amt="34000"/>
          </a:blip>
          <a:srcRect b="15397" l="0" r="0" t="0"/>
          <a:stretch/>
        </p:blipFill>
        <p:spPr>
          <a:xfrm>
            <a:off x="0" y="0"/>
            <a:ext cx="9144000" cy="5143499"/>
          </a:xfrm>
          <a:prstGeom prst="rect">
            <a:avLst/>
          </a:prstGeom>
          <a:noFill/>
          <a:ln>
            <a:noFill/>
          </a:ln>
        </p:spPr>
      </p:pic>
      <p:sp>
        <p:nvSpPr>
          <p:cNvPr id="209" name="Google Shape;209;p26"/>
          <p:cNvSpPr/>
          <p:nvPr/>
        </p:nvSpPr>
        <p:spPr>
          <a:xfrm>
            <a:off x="0" y="1791700"/>
            <a:ext cx="9144000" cy="1553700"/>
          </a:xfrm>
          <a:prstGeom prst="rect">
            <a:avLst/>
          </a:prstGeom>
          <a:solidFill>
            <a:srgbClr val="000000">
              <a:alpha val="58819"/>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210" name="Google Shape;210;p26"/>
          <p:cNvSpPr txBox="1"/>
          <p:nvPr>
            <p:ph type="title"/>
          </p:nvPr>
        </p:nvSpPr>
        <p:spPr>
          <a:xfrm>
            <a:off x="411425" y="1791850"/>
            <a:ext cx="8321400" cy="1553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2800"/>
              <a:buNone/>
            </a:pPr>
            <a:r>
              <a:rPr lang="en"/>
              <a:t>LET’S HAVE SOME EXAMPLES</a:t>
            </a:r>
            <a:endParaRPr/>
          </a:p>
        </p:txBody>
      </p:sp>
      <p:sp>
        <p:nvSpPr>
          <p:cNvPr id="211" name="Google Shape;211;p26"/>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27"/>
          <p:cNvSpPr txBox="1"/>
          <p:nvPr>
            <p:ph type="title"/>
          </p:nvPr>
        </p:nvSpPr>
        <p:spPr>
          <a:xfrm>
            <a:off x="411427" y="0"/>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1000"/>
              </a:spcAft>
              <a:buSzPts val="2800"/>
              <a:buNone/>
            </a:pPr>
            <a:r>
              <a:rPr lang="en">
                <a:solidFill>
                  <a:schemeClr val="dk1"/>
                </a:solidFill>
              </a:rPr>
              <a:t>FRAUD DETECTION</a:t>
            </a:r>
            <a:endParaRPr sz="2800">
              <a:solidFill>
                <a:srgbClr val="F78F31"/>
              </a:solidFill>
            </a:endParaRPr>
          </a:p>
        </p:txBody>
      </p:sp>
      <p:sp>
        <p:nvSpPr>
          <p:cNvPr id="217" name="Google Shape;217;p27"/>
          <p:cNvSpPr txBox="1"/>
          <p:nvPr>
            <p:ph idx="1" type="body"/>
          </p:nvPr>
        </p:nvSpPr>
        <p:spPr>
          <a:xfrm>
            <a:off x="411425" y="1040700"/>
            <a:ext cx="3834300" cy="2349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1000"/>
              </a:spcAft>
              <a:buSzPts val="1600"/>
              <a:buNone/>
            </a:pPr>
            <a:r>
              <a:rPr lang="en"/>
              <a:t>A retail company builds a classifier to detect possible fraudulent purchases. It runs for over a year with no changes. One day, it is announced that a major electronics retailer had a data breach and 60 million credit card numbers were exposed for over three months.</a:t>
            </a:r>
            <a:endParaRPr/>
          </a:p>
        </p:txBody>
      </p:sp>
      <p:sp>
        <p:nvSpPr>
          <p:cNvPr id="218" name="Google Shape;218;p27"/>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pic>
        <p:nvPicPr>
          <p:cNvPr id="219" name="Google Shape;219;p27"/>
          <p:cNvPicPr preferRelativeResize="0"/>
          <p:nvPr/>
        </p:nvPicPr>
        <p:blipFill rotWithShape="1">
          <a:blip r:embed="rId3">
            <a:alphaModFix/>
          </a:blip>
          <a:srcRect b="0" l="19720" r="19714" t="0"/>
          <a:stretch/>
        </p:blipFill>
        <p:spPr>
          <a:xfrm>
            <a:off x="4548900" y="0"/>
            <a:ext cx="4595103" cy="5141981"/>
          </a:xfrm>
          <a:prstGeom prst="rect">
            <a:avLst/>
          </a:prstGeom>
          <a:noFill/>
          <a:ln>
            <a:noFill/>
          </a:ln>
        </p:spPr>
      </p:pic>
      <p:grpSp>
        <p:nvGrpSpPr>
          <p:cNvPr id="220" name="Google Shape;220;p27"/>
          <p:cNvGrpSpPr/>
          <p:nvPr/>
        </p:nvGrpSpPr>
        <p:grpSpPr>
          <a:xfrm>
            <a:off x="411425" y="3698075"/>
            <a:ext cx="1803600" cy="1280525"/>
            <a:chOff x="411425" y="3621875"/>
            <a:chExt cx="1803600" cy="1280525"/>
          </a:xfrm>
        </p:grpSpPr>
        <p:pic>
          <p:nvPicPr>
            <p:cNvPr id="221" name="Google Shape;221;p27"/>
            <p:cNvPicPr preferRelativeResize="0"/>
            <p:nvPr/>
          </p:nvPicPr>
          <p:blipFill>
            <a:blip r:embed="rId4">
              <a:alphaModFix/>
            </a:blip>
            <a:stretch>
              <a:fillRect/>
            </a:stretch>
          </p:blipFill>
          <p:spPr>
            <a:xfrm>
              <a:off x="910254" y="3621875"/>
              <a:ext cx="907981" cy="907979"/>
            </a:xfrm>
            <a:prstGeom prst="rect">
              <a:avLst/>
            </a:prstGeom>
            <a:noFill/>
            <a:ln>
              <a:noFill/>
            </a:ln>
          </p:spPr>
        </p:pic>
        <p:sp>
          <p:nvSpPr>
            <p:cNvPr id="222" name="Google Shape;222;p27"/>
            <p:cNvSpPr txBox="1"/>
            <p:nvPr/>
          </p:nvSpPr>
          <p:spPr>
            <a:xfrm>
              <a:off x="411425" y="4447300"/>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EE5BA0"/>
                  </a:solidFill>
                  <a:latin typeface="Open Sans"/>
                  <a:ea typeface="Open Sans"/>
                  <a:cs typeface="Open Sans"/>
                  <a:sym typeface="Open Sans"/>
                </a:rPr>
                <a:t>Sampling</a:t>
              </a:r>
              <a:endParaRPr b="1" sz="2400">
                <a:solidFill>
                  <a:srgbClr val="00AA5B"/>
                </a:solidFill>
                <a:latin typeface="Open Sans"/>
                <a:ea typeface="Open Sans"/>
                <a:cs typeface="Open Sans"/>
                <a:sym typeface="Open Sans"/>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28"/>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pic>
        <p:nvPicPr>
          <p:cNvPr id="228" name="Google Shape;228;p28"/>
          <p:cNvPicPr preferRelativeResize="0"/>
          <p:nvPr/>
        </p:nvPicPr>
        <p:blipFill rotWithShape="1">
          <a:blip r:embed="rId3">
            <a:alphaModFix/>
          </a:blip>
          <a:srcRect b="0" l="19720" r="19714" t="0"/>
          <a:stretch/>
        </p:blipFill>
        <p:spPr>
          <a:xfrm>
            <a:off x="4548900" y="0"/>
            <a:ext cx="4595103" cy="5141981"/>
          </a:xfrm>
          <a:prstGeom prst="rect">
            <a:avLst/>
          </a:prstGeom>
          <a:noFill/>
          <a:ln>
            <a:noFill/>
          </a:ln>
        </p:spPr>
      </p:pic>
      <p:grpSp>
        <p:nvGrpSpPr>
          <p:cNvPr id="229" name="Google Shape;229;p28"/>
          <p:cNvGrpSpPr/>
          <p:nvPr/>
        </p:nvGrpSpPr>
        <p:grpSpPr>
          <a:xfrm>
            <a:off x="411425" y="3698075"/>
            <a:ext cx="1803600" cy="1280525"/>
            <a:chOff x="411425" y="3621875"/>
            <a:chExt cx="1803600" cy="1280525"/>
          </a:xfrm>
        </p:grpSpPr>
        <p:pic>
          <p:nvPicPr>
            <p:cNvPr id="230" name="Google Shape;230;p28"/>
            <p:cNvPicPr preferRelativeResize="0"/>
            <p:nvPr/>
          </p:nvPicPr>
          <p:blipFill>
            <a:blip r:embed="rId4">
              <a:alphaModFix/>
            </a:blip>
            <a:stretch>
              <a:fillRect/>
            </a:stretch>
          </p:blipFill>
          <p:spPr>
            <a:xfrm>
              <a:off x="910254" y="3621875"/>
              <a:ext cx="907981" cy="907979"/>
            </a:xfrm>
            <a:prstGeom prst="rect">
              <a:avLst/>
            </a:prstGeom>
            <a:noFill/>
            <a:ln>
              <a:noFill/>
            </a:ln>
          </p:spPr>
        </p:pic>
        <p:sp>
          <p:nvSpPr>
            <p:cNvPr id="231" name="Google Shape;231;p28"/>
            <p:cNvSpPr txBox="1"/>
            <p:nvPr/>
          </p:nvSpPr>
          <p:spPr>
            <a:xfrm>
              <a:off x="411425" y="4447300"/>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EE5BA0"/>
                  </a:solidFill>
                  <a:latin typeface="Open Sans"/>
                  <a:ea typeface="Open Sans"/>
                  <a:cs typeface="Open Sans"/>
                  <a:sym typeface="Open Sans"/>
                </a:rPr>
                <a:t>Sampling</a:t>
              </a:r>
              <a:endParaRPr b="1" sz="2400">
                <a:solidFill>
                  <a:srgbClr val="00AA5B"/>
                </a:solidFill>
                <a:latin typeface="Open Sans"/>
                <a:ea typeface="Open Sans"/>
                <a:cs typeface="Open Sans"/>
                <a:sym typeface="Open Sans"/>
              </a:endParaRPr>
            </a:p>
          </p:txBody>
        </p:sp>
      </p:grpSp>
      <p:grpSp>
        <p:nvGrpSpPr>
          <p:cNvPr id="232" name="Google Shape;232;p28"/>
          <p:cNvGrpSpPr/>
          <p:nvPr/>
        </p:nvGrpSpPr>
        <p:grpSpPr>
          <a:xfrm>
            <a:off x="2480158" y="3698075"/>
            <a:ext cx="1803600" cy="1280375"/>
            <a:chOff x="2480158" y="3621875"/>
            <a:chExt cx="1803600" cy="1280375"/>
          </a:xfrm>
        </p:grpSpPr>
        <p:pic>
          <p:nvPicPr>
            <p:cNvPr id="233" name="Google Shape;233;p28"/>
            <p:cNvPicPr preferRelativeResize="0"/>
            <p:nvPr/>
          </p:nvPicPr>
          <p:blipFill>
            <a:blip r:embed="rId5">
              <a:alphaModFix/>
            </a:blip>
            <a:stretch>
              <a:fillRect/>
            </a:stretch>
          </p:blipFill>
          <p:spPr>
            <a:xfrm>
              <a:off x="2905251" y="3621875"/>
              <a:ext cx="907975" cy="781156"/>
            </a:xfrm>
            <a:prstGeom prst="rect">
              <a:avLst/>
            </a:prstGeom>
            <a:noFill/>
            <a:ln>
              <a:noFill/>
            </a:ln>
          </p:spPr>
        </p:pic>
        <p:sp>
          <p:nvSpPr>
            <p:cNvPr id="234" name="Google Shape;234;p28"/>
            <p:cNvSpPr txBox="1"/>
            <p:nvPr/>
          </p:nvSpPr>
          <p:spPr>
            <a:xfrm>
              <a:off x="2480158" y="444745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AA5B"/>
                  </a:solidFill>
                  <a:latin typeface="Open Sans"/>
                  <a:ea typeface="Open Sans"/>
                  <a:cs typeface="Open Sans"/>
                  <a:sym typeface="Open Sans"/>
                </a:rPr>
                <a:t>Model</a:t>
              </a:r>
              <a:endParaRPr b="1" sz="2400">
                <a:solidFill>
                  <a:srgbClr val="00AA5B"/>
                </a:solidFill>
                <a:latin typeface="Open Sans"/>
                <a:ea typeface="Open Sans"/>
                <a:cs typeface="Open Sans"/>
                <a:sym typeface="Open Sans"/>
              </a:endParaRPr>
            </a:p>
          </p:txBody>
        </p:sp>
      </p:grpSp>
      <p:sp>
        <p:nvSpPr>
          <p:cNvPr id="235" name="Google Shape;235;p28"/>
          <p:cNvSpPr txBox="1"/>
          <p:nvPr>
            <p:ph type="title"/>
          </p:nvPr>
        </p:nvSpPr>
        <p:spPr>
          <a:xfrm>
            <a:off x="411427" y="0"/>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1000"/>
              </a:spcAft>
              <a:buSzPts val="2800"/>
              <a:buNone/>
            </a:pPr>
            <a:r>
              <a:rPr lang="en">
                <a:solidFill>
                  <a:schemeClr val="dk1"/>
                </a:solidFill>
              </a:rPr>
              <a:t>FRAUD DETECTION</a:t>
            </a:r>
            <a:endParaRPr sz="2800">
              <a:solidFill>
                <a:srgbClr val="F78F31"/>
              </a:solidFill>
            </a:endParaRPr>
          </a:p>
        </p:txBody>
      </p:sp>
      <p:sp>
        <p:nvSpPr>
          <p:cNvPr id="236" name="Google Shape;236;p28"/>
          <p:cNvSpPr txBox="1"/>
          <p:nvPr>
            <p:ph idx="1" type="body"/>
          </p:nvPr>
        </p:nvSpPr>
        <p:spPr>
          <a:xfrm>
            <a:off x="411425" y="1040700"/>
            <a:ext cx="3834300" cy="2349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1000"/>
              </a:spcAft>
              <a:buSzPts val="1600"/>
              <a:buNone/>
            </a:pPr>
            <a:r>
              <a:rPr lang="en"/>
              <a:t>A retail company builds a classifier to detect possible fraudulent purchases. It runs for over a year with no changes. One day, it is announced that a major electronics retailer had a data breach and 60 million credit card numbers were exposed for over three months. </a:t>
            </a:r>
            <a:r>
              <a:rPr b="1" lang="en">
                <a:latin typeface="Open Sans"/>
                <a:ea typeface="Open Sans"/>
                <a:cs typeface="Open Sans"/>
                <a:sym typeface="Open Sans"/>
              </a:rPr>
              <a:t>You retrain the model to account for these data.</a:t>
            </a:r>
            <a:endParaRPr b="1">
              <a:latin typeface="Open Sans"/>
              <a:ea typeface="Open Sans"/>
              <a:cs typeface="Open Sans"/>
              <a:sym typeface="Open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29"/>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pic>
        <p:nvPicPr>
          <p:cNvPr id="242" name="Google Shape;242;p29"/>
          <p:cNvPicPr preferRelativeResize="0"/>
          <p:nvPr/>
        </p:nvPicPr>
        <p:blipFill rotWithShape="1">
          <a:blip r:embed="rId3">
            <a:alphaModFix/>
          </a:blip>
          <a:srcRect b="0" l="19720" r="19714" t="0"/>
          <a:stretch/>
        </p:blipFill>
        <p:spPr>
          <a:xfrm>
            <a:off x="4548900" y="0"/>
            <a:ext cx="4595103" cy="5141981"/>
          </a:xfrm>
          <a:prstGeom prst="rect">
            <a:avLst/>
          </a:prstGeom>
          <a:noFill/>
          <a:ln>
            <a:noFill/>
          </a:ln>
        </p:spPr>
      </p:pic>
      <p:grpSp>
        <p:nvGrpSpPr>
          <p:cNvPr id="243" name="Google Shape;243;p29"/>
          <p:cNvGrpSpPr/>
          <p:nvPr/>
        </p:nvGrpSpPr>
        <p:grpSpPr>
          <a:xfrm>
            <a:off x="411425" y="3698075"/>
            <a:ext cx="1803600" cy="1280525"/>
            <a:chOff x="411425" y="3621875"/>
            <a:chExt cx="1803600" cy="1280525"/>
          </a:xfrm>
        </p:grpSpPr>
        <p:pic>
          <p:nvPicPr>
            <p:cNvPr id="244" name="Google Shape;244;p29"/>
            <p:cNvPicPr preferRelativeResize="0"/>
            <p:nvPr/>
          </p:nvPicPr>
          <p:blipFill>
            <a:blip r:embed="rId4">
              <a:alphaModFix/>
            </a:blip>
            <a:stretch>
              <a:fillRect/>
            </a:stretch>
          </p:blipFill>
          <p:spPr>
            <a:xfrm>
              <a:off x="910254" y="3621875"/>
              <a:ext cx="907981" cy="907979"/>
            </a:xfrm>
            <a:prstGeom prst="rect">
              <a:avLst/>
            </a:prstGeom>
            <a:noFill/>
            <a:ln>
              <a:noFill/>
            </a:ln>
          </p:spPr>
        </p:pic>
        <p:sp>
          <p:nvSpPr>
            <p:cNvPr id="245" name="Google Shape;245;p29"/>
            <p:cNvSpPr txBox="1"/>
            <p:nvPr/>
          </p:nvSpPr>
          <p:spPr>
            <a:xfrm>
              <a:off x="411425" y="4447300"/>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EE5BA0"/>
                  </a:solidFill>
                  <a:latin typeface="Open Sans"/>
                  <a:ea typeface="Open Sans"/>
                  <a:cs typeface="Open Sans"/>
                  <a:sym typeface="Open Sans"/>
                </a:rPr>
                <a:t>Sampling</a:t>
              </a:r>
              <a:endParaRPr b="1" sz="2400">
                <a:solidFill>
                  <a:srgbClr val="00AA5B"/>
                </a:solidFill>
                <a:latin typeface="Open Sans"/>
                <a:ea typeface="Open Sans"/>
                <a:cs typeface="Open Sans"/>
                <a:sym typeface="Open Sans"/>
              </a:endParaRPr>
            </a:p>
          </p:txBody>
        </p:sp>
      </p:grpSp>
      <p:sp>
        <p:nvSpPr>
          <p:cNvPr id="246" name="Google Shape;246;p29"/>
          <p:cNvSpPr txBox="1"/>
          <p:nvPr>
            <p:ph type="title"/>
          </p:nvPr>
        </p:nvSpPr>
        <p:spPr>
          <a:xfrm>
            <a:off x="411427" y="0"/>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1000"/>
              </a:spcAft>
              <a:buSzPts val="2800"/>
              <a:buNone/>
            </a:pPr>
            <a:r>
              <a:rPr lang="en">
                <a:solidFill>
                  <a:schemeClr val="dk1"/>
                </a:solidFill>
              </a:rPr>
              <a:t>FRAUD DETECTION</a:t>
            </a:r>
            <a:endParaRPr sz="2800">
              <a:solidFill>
                <a:srgbClr val="F78F31"/>
              </a:solidFill>
            </a:endParaRPr>
          </a:p>
        </p:txBody>
      </p:sp>
      <p:sp>
        <p:nvSpPr>
          <p:cNvPr id="247" name="Google Shape;247;p29"/>
          <p:cNvSpPr txBox="1"/>
          <p:nvPr>
            <p:ph idx="1" type="body"/>
          </p:nvPr>
        </p:nvSpPr>
        <p:spPr>
          <a:xfrm>
            <a:off x="411425" y="1040700"/>
            <a:ext cx="3834300" cy="2349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1000"/>
              </a:spcAft>
              <a:buSzPts val="1600"/>
              <a:buNone/>
            </a:pPr>
            <a:r>
              <a:rPr lang="en"/>
              <a:t>A retail company builds a classifier to detect possible fraudulent purchases. It runs for over a year with no changes. One day, it is announced that a major electronics retailer had a data breach and 60 million credit card numbers were exposed for over three months. </a:t>
            </a:r>
            <a:r>
              <a:rPr b="1" lang="en">
                <a:latin typeface="Open Sans"/>
                <a:ea typeface="Open Sans"/>
                <a:cs typeface="Open Sans"/>
                <a:sym typeface="Open Sans"/>
              </a:rPr>
              <a:t>You add a flag that says if a customer’s data was discovered in the breach.</a:t>
            </a:r>
            <a:endParaRPr b="1">
              <a:latin typeface="Open Sans"/>
              <a:ea typeface="Open Sans"/>
              <a:cs typeface="Open Sans"/>
              <a:sym typeface="Open Sans"/>
            </a:endParaRPr>
          </a:p>
        </p:txBody>
      </p:sp>
      <p:pic>
        <p:nvPicPr>
          <p:cNvPr id="248" name="Google Shape;248;p29"/>
          <p:cNvPicPr preferRelativeResize="0"/>
          <p:nvPr/>
        </p:nvPicPr>
        <p:blipFill>
          <a:blip r:embed="rId5">
            <a:alphaModFix/>
          </a:blip>
          <a:stretch>
            <a:fillRect/>
          </a:stretch>
        </p:blipFill>
        <p:spPr>
          <a:xfrm>
            <a:off x="2978979" y="3698083"/>
            <a:ext cx="907965" cy="907970"/>
          </a:xfrm>
          <a:prstGeom prst="rect">
            <a:avLst/>
          </a:prstGeom>
          <a:noFill/>
          <a:ln>
            <a:noFill/>
          </a:ln>
        </p:spPr>
      </p:pic>
      <p:sp>
        <p:nvSpPr>
          <p:cNvPr id="249" name="Google Shape;249;p29"/>
          <p:cNvSpPr txBox="1"/>
          <p:nvPr/>
        </p:nvSpPr>
        <p:spPr>
          <a:xfrm>
            <a:off x="2480158" y="4523498"/>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78BF"/>
                </a:solidFill>
                <a:latin typeface="Open Sans"/>
                <a:ea typeface="Open Sans"/>
                <a:cs typeface="Open Sans"/>
                <a:sym typeface="Open Sans"/>
              </a:rPr>
              <a:t>Schema</a:t>
            </a:r>
            <a:endParaRPr b="1" sz="2400">
              <a:solidFill>
                <a:srgbClr val="00AA5B"/>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2"/>
          <p:cNvSpPr txBox="1"/>
          <p:nvPr>
            <p:ph type="title"/>
          </p:nvPr>
        </p:nvSpPr>
        <p:spPr>
          <a:xfrm>
            <a:off x="411427" y="1028175"/>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2800"/>
              <a:buNone/>
            </a:pPr>
            <a:r>
              <a:rPr lang="en">
                <a:solidFill>
                  <a:schemeClr val="dk1"/>
                </a:solidFill>
              </a:rPr>
              <a:t>WHAT IS A</a:t>
            </a:r>
            <a:endParaRPr>
              <a:solidFill>
                <a:schemeClr val="dk1"/>
              </a:solidFill>
            </a:endParaRPr>
          </a:p>
          <a:p>
            <a:pPr indent="0" lvl="0" marL="0" rtl="0" algn="l">
              <a:lnSpc>
                <a:spcPct val="100000"/>
              </a:lnSpc>
              <a:spcBef>
                <a:spcPts val="0"/>
              </a:spcBef>
              <a:spcAft>
                <a:spcPts val="0"/>
              </a:spcAft>
              <a:buSzPts val="2800"/>
              <a:buNone/>
            </a:pPr>
            <a:r>
              <a:rPr lang="en">
                <a:solidFill>
                  <a:srgbClr val="F78F31"/>
                </a:solidFill>
              </a:rPr>
              <a:t>VERSION?</a:t>
            </a:r>
            <a:endParaRPr sz="2800">
              <a:solidFill>
                <a:srgbClr val="F78F31"/>
              </a:solidFill>
            </a:endParaRPr>
          </a:p>
        </p:txBody>
      </p:sp>
      <p:sp>
        <p:nvSpPr>
          <p:cNvPr id="60" name="Google Shape;60;p12"/>
          <p:cNvSpPr txBox="1"/>
          <p:nvPr>
            <p:ph idx="1" type="body"/>
          </p:nvPr>
        </p:nvSpPr>
        <p:spPr>
          <a:xfrm>
            <a:off x="411425" y="2340275"/>
            <a:ext cx="3834300" cy="23739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0"/>
              </a:spcAft>
              <a:buSzPts val="1600"/>
              <a:buNone/>
            </a:pPr>
            <a:r>
              <a:rPr lang="en"/>
              <a:t>Fundamentally, a version is a </a:t>
            </a:r>
            <a:r>
              <a:rPr b="1" lang="en">
                <a:latin typeface="Open Sans"/>
                <a:ea typeface="Open Sans"/>
                <a:cs typeface="Open Sans"/>
                <a:sym typeface="Open Sans"/>
              </a:rPr>
              <a:t>description of a system at a point in time.</a:t>
            </a:r>
            <a:endParaRPr/>
          </a:p>
          <a:p>
            <a:pPr indent="0" lvl="0" marL="0" rtl="0" algn="l">
              <a:lnSpc>
                <a:spcPct val="115000"/>
              </a:lnSpc>
              <a:spcBef>
                <a:spcPts val="1000"/>
              </a:spcBef>
              <a:spcAft>
                <a:spcPts val="1000"/>
              </a:spcAft>
              <a:buSzPts val="1600"/>
              <a:buNone/>
            </a:pPr>
            <a:r>
              <a:rPr lang="en"/>
              <a:t>A version encodes meta-information about the development history, the feature set, the bugs, the compatibility, the dependencies, and so forth.</a:t>
            </a:r>
            <a:endParaRPr/>
          </a:p>
        </p:txBody>
      </p:sp>
      <p:sp>
        <p:nvSpPr>
          <p:cNvPr id="61" name="Google Shape;61;p12"/>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pic>
        <p:nvPicPr>
          <p:cNvPr id="62" name="Google Shape;62;p12"/>
          <p:cNvPicPr preferRelativeResize="0"/>
          <p:nvPr/>
        </p:nvPicPr>
        <p:blipFill rotWithShape="1">
          <a:blip r:embed="rId3">
            <a:alphaModFix/>
          </a:blip>
          <a:srcRect b="0" l="20220" r="20220" t="0"/>
          <a:stretch/>
        </p:blipFill>
        <p:spPr>
          <a:xfrm>
            <a:off x="4548900" y="0"/>
            <a:ext cx="4595103" cy="514224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0"/>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pic>
        <p:nvPicPr>
          <p:cNvPr id="255" name="Google Shape;255;p30"/>
          <p:cNvPicPr preferRelativeResize="0"/>
          <p:nvPr/>
        </p:nvPicPr>
        <p:blipFill rotWithShape="1">
          <a:blip r:embed="rId3">
            <a:alphaModFix/>
          </a:blip>
          <a:srcRect b="0" l="20214" r="20208" t="0"/>
          <a:stretch/>
        </p:blipFill>
        <p:spPr>
          <a:xfrm>
            <a:off x="4548900" y="0"/>
            <a:ext cx="4595103" cy="5141982"/>
          </a:xfrm>
          <a:prstGeom prst="rect">
            <a:avLst/>
          </a:prstGeom>
          <a:noFill/>
          <a:ln>
            <a:noFill/>
          </a:ln>
        </p:spPr>
      </p:pic>
      <p:sp>
        <p:nvSpPr>
          <p:cNvPr id="256" name="Google Shape;256;p30"/>
          <p:cNvSpPr txBox="1"/>
          <p:nvPr>
            <p:ph type="title"/>
          </p:nvPr>
        </p:nvSpPr>
        <p:spPr>
          <a:xfrm>
            <a:off x="411427" y="0"/>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1000"/>
              </a:spcAft>
              <a:buSzPts val="2800"/>
              <a:buNone/>
            </a:pPr>
            <a:r>
              <a:rPr lang="en">
                <a:solidFill>
                  <a:schemeClr val="dk1"/>
                </a:solidFill>
              </a:rPr>
              <a:t>DYNAMIC TRAFFIC</a:t>
            </a:r>
            <a:endParaRPr sz="2800">
              <a:solidFill>
                <a:srgbClr val="F78F31"/>
              </a:solidFill>
            </a:endParaRPr>
          </a:p>
        </p:txBody>
      </p:sp>
      <p:sp>
        <p:nvSpPr>
          <p:cNvPr id="257" name="Google Shape;257;p30"/>
          <p:cNvSpPr txBox="1"/>
          <p:nvPr>
            <p:ph idx="1" type="body"/>
          </p:nvPr>
        </p:nvSpPr>
        <p:spPr>
          <a:xfrm>
            <a:off x="411425" y="1040700"/>
            <a:ext cx="3834300" cy="2349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1000"/>
              </a:spcAft>
              <a:buSzPts val="1600"/>
              <a:buNone/>
            </a:pPr>
            <a:r>
              <a:rPr lang="en"/>
              <a:t>You run an AI system to help control traffic flow. One day, the transit service changes their API. Their new service returns JSON instead of XML, adds a live passenger count instead of an average passenger estimate, and removes the “number of train cars” field.</a:t>
            </a:r>
            <a:endParaRPr b="1">
              <a:latin typeface="Open Sans"/>
              <a:ea typeface="Open Sans"/>
              <a:cs typeface="Open Sans"/>
              <a:sym typeface="Open Sans"/>
            </a:endParaRPr>
          </a:p>
        </p:txBody>
      </p:sp>
      <p:pic>
        <p:nvPicPr>
          <p:cNvPr id="258" name="Google Shape;258;p30"/>
          <p:cNvPicPr preferRelativeResize="0"/>
          <p:nvPr/>
        </p:nvPicPr>
        <p:blipFill>
          <a:blip r:embed="rId4">
            <a:alphaModFix/>
          </a:blip>
          <a:stretch>
            <a:fillRect/>
          </a:stretch>
        </p:blipFill>
        <p:spPr>
          <a:xfrm>
            <a:off x="2978979" y="3698083"/>
            <a:ext cx="907965" cy="907970"/>
          </a:xfrm>
          <a:prstGeom prst="rect">
            <a:avLst/>
          </a:prstGeom>
          <a:noFill/>
          <a:ln>
            <a:noFill/>
          </a:ln>
        </p:spPr>
      </p:pic>
      <p:sp>
        <p:nvSpPr>
          <p:cNvPr id="259" name="Google Shape;259;p30"/>
          <p:cNvSpPr txBox="1"/>
          <p:nvPr/>
        </p:nvSpPr>
        <p:spPr>
          <a:xfrm>
            <a:off x="2480158" y="4523498"/>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78BF"/>
                </a:solidFill>
                <a:latin typeface="Open Sans"/>
                <a:ea typeface="Open Sans"/>
                <a:cs typeface="Open Sans"/>
                <a:sym typeface="Open Sans"/>
              </a:rPr>
              <a:t>Schema</a:t>
            </a:r>
            <a:endParaRPr b="1" sz="2400">
              <a:solidFill>
                <a:srgbClr val="00AA5B"/>
              </a:solidFill>
              <a:latin typeface="Open Sans"/>
              <a:ea typeface="Open Sans"/>
              <a:cs typeface="Open Sans"/>
              <a:sym typeface="Open Sans"/>
            </a:endParaRPr>
          </a:p>
        </p:txBody>
      </p:sp>
      <p:pic>
        <p:nvPicPr>
          <p:cNvPr id="260" name="Google Shape;260;p30"/>
          <p:cNvPicPr preferRelativeResize="0"/>
          <p:nvPr/>
        </p:nvPicPr>
        <p:blipFill>
          <a:blip r:embed="rId5">
            <a:alphaModFix/>
          </a:blip>
          <a:stretch>
            <a:fillRect/>
          </a:stretch>
        </p:blipFill>
        <p:spPr>
          <a:xfrm>
            <a:off x="785526" y="3642450"/>
            <a:ext cx="1024087" cy="881050"/>
          </a:xfrm>
          <a:prstGeom prst="rect">
            <a:avLst/>
          </a:prstGeom>
          <a:noFill/>
          <a:ln>
            <a:noFill/>
          </a:ln>
        </p:spPr>
      </p:pic>
      <p:sp>
        <p:nvSpPr>
          <p:cNvPr id="261" name="Google Shape;261;p30"/>
          <p:cNvSpPr txBox="1"/>
          <p:nvPr/>
        </p:nvSpPr>
        <p:spPr>
          <a:xfrm>
            <a:off x="411395" y="4523645"/>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BCCD"/>
                </a:solidFill>
                <a:latin typeface="Open Sans"/>
                <a:ea typeface="Open Sans"/>
                <a:cs typeface="Open Sans"/>
                <a:sym typeface="Open Sans"/>
              </a:rPr>
              <a:t>Code</a:t>
            </a:r>
            <a:endParaRPr b="1" sz="2400">
              <a:solidFill>
                <a:srgbClr val="00BCCD"/>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8"/>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par>
                                <p:cTn fill="hold" nodeType="with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31"/>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pic>
        <p:nvPicPr>
          <p:cNvPr id="267" name="Google Shape;267;p31"/>
          <p:cNvPicPr preferRelativeResize="0"/>
          <p:nvPr/>
        </p:nvPicPr>
        <p:blipFill rotWithShape="1">
          <a:blip r:embed="rId3">
            <a:alphaModFix/>
          </a:blip>
          <a:srcRect b="8031" l="0" r="0" t="8040"/>
          <a:stretch/>
        </p:blipFill>
        <p:spPr>
          <a:xfrm>
            <a:off x="4548900" y="0"/>
            <a:ext cx="4595101" cy="5141980"/>
          </a:xfrm>
          <a:prstGeom prst="rect">
            <a:avLst/>
          </a:prstGeom>
          <a:noFill/>
          <a:ln>
            <a:noFill/>
          </a:ln>
        </p:spPr>
      </p:pic>
      <p:sp>
        <p:nvSpPr>
          <p:cNvPr id="268" name="Google Shape;268;p31"/>
          <p:cNvSpPr txBox="1"/>
          <p:nvPr>
            <p:ph type="title"/>
          </p:nvPr>
        </p:nvSpPr>
        <p:spPr>
          <a:xfrm>
            <a:off x="411427" y="0"/>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1000"/>
              </a:spcAft>
              <a:buSzPts val="2800"/>
              <a:buNone/>
            </a:pPr>
            <a:r>
              <a:rPr lang="en">
                <a:solidFill>
                  <a:schemeClr val="dk1"/>
                </a:solidFill>
              </a:rPr>
              <a:t>PRICE PREDICTION</a:t>
            </a:r>
            <a:endParaRPr sz="2800">
              <a:solidFill>
                <a:srgbClr val="F78F31"/>
              </a:solidFill>
            </a:endParaRPr>
          </a:p>
        </p:txBody>
      </p:sp>
      <p:sp>
        <p:nvSpPr>
          <p:cNvPr id="269" name="Google Shape;269;p31"/>
          <p:cNvSpPr txBox="1"/>
          <p:nvPr>
            <p:ph idx="1" type="body"/>
          </p:nvPr>
        </p:nvSpPr>
        <p:spPr>
          <a:xfrm>
            <a:off x="411425" y="1040700"/>
            <a:ext cx="3834300" cy="2349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1000"/>
              </a:spcAft>
              <a:buSzPts val="1600"/>
              <a:buNone/>
            </a:pPr>
            <a:r>
              <a:rPr lang="en"/>
              <a:t>A grocer wants to predict the price of produce. You build a model that performs well. Sometime later, an update to Tensorflow makes available an even better approach, but it only works with Python 3.6, and your production stack runs Python 3.5.</a:t>
            </a:r>
            <a:endParaRPr b="1">
              <a:latin typeface="Open Sans"/>
              <a:ea typeface="Open Sans"/>
              <a:cs typeface="Open Sans"/>
              <a:sym typeface="Open Sans"/>
            </a:endParaRPr>
          </a:p>
        </p:txBody>
      </p:sp>
      <p:grpSp>
        <p:nvGrpSpPr>
          <p:cNvPr id="270" name="Google Shape;270;p31"/>
          <p:cNvGrpSpPr/>
          <p:nvPr/>
        </p:nvGrpSpPr>
        <p:grpSpPr>
          <a:xfrm>
            <a:off x="2480158" y="3698075"/>
            <a:ext cx="1803600" cy="1280375"/>
            <a:chOff x="2480158" y="3621875"/>
            <a:chExt cx="1803600" cy="1280375"/>
          </a:xfrm>
        </p:grpSpPr>
        <p:pic>
          <p:nvPicPr>
            <p:cNvPr id="271" name="Google Shape;271;p31"/>
            <p:cNvPicPr preferRelativeResize="0"/>
            <p:nvPr/>
          </p:nvPicPr>
          <p:blipFill>
            <a:blip r:embed="rId4">
              <a:alphaModFix/>
            </a:blip>
            <a:stretch>
              <a:fillRect/>
            </a:stretch>
          </p:blipFill>
          <p:spPr>
            <a:xfrm>
              <a:off x="2905251" y="3621875"/>
              <a:ext cx="907975" cy="781156"/>
            </a:xfrm>
            <a:prstGeom prst="rect">
              <a:avLst/>
            </a:prstGeom>
            <a:noFill/>
            <a:ln>
              <a:noFill/>
            </a:ln>
          </p:spPr>
        </p:pic>
        <p:sp>
          <p:nvSpPr>
            <p:cNvPr id="272" name="Google Shape;272;p31"/>
            <p:cNvSpPr txBox="1"/>
            <p:nvPr/>
          </p:nvSpPr>
          <p:spPr>
            <a:xfrm>
              <a:off x="2480158" y="444745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AA5B"/>
                  </a:solidFill>
                  <a:latin typeface="Open Sans"/>
                  <a:ea typeface="Open Sans"/>
                  <a:cs typeface="Open Sans"/>
                  <a:sym typeface="Open Sans"/>
                </a:rPr>
                <a:t>Model</a:t>
              </a:r>
              <a:endParaRPr b="1" sz="2400">
                <a:solidFill>
                  <a:srgbClr val="00AA5B"/>
                </a:solidFill>
                <a:latin typeface="Open Sans"/>
                <a:ea typeface="Open Sans"/>
                <a:cs typeface="Open Sans"/>
                <a:sym typeface="Open Sans"/>
              </a:endParaRPr>
            </a:p>
          </p:txBody>
        </p:sp>
      </p:grpSp>
      <p:pic>
        <p:nvPicPr>
          <p:cNvPr id="273" name="Google Shape;273;p31"/>
          <p:cNvPicPr preferRelativeResize="0"/>
          <p:nvPr/>
        </p:nvPicPr>
        <p:blipFill>
          <a:blip r:embed="rId5">
            <a:alphaModFix/>
          </a:blip>
          <a:stretch>
            <a:fillRect/>
          </a:stretch>
        </p:blipFill>
        <p:spPr>
          <a:xfrm>
            <a:off x="785526" y="3642450"/>
            <a:ext cx="1024087" cy="881050"/>
          </a:xfrm>
          <a:prstGeom prst="rect">
            <a:avLst/>
          </a:prstGeom>
          <a:noFill/>
          <a:ln>
            <a:noFill/>
          </a:ln>
        </p:spPr>
      </p:pic>
      <p:sp>
        <p:nvSpPr>
          <p:cNvPr id="274" name="Google Shape;274;p31"/>
          <p:cNvSpPr txBox="1"/>
          <p:nvPr/>
        </p:nvSpPr>
        <p:spPr>
          <a:xfrm>
            <a:off x="411395" y="4523645"/>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BCCD"/>
                </a:solidFill>
                <a:latin typeface="Open Sans"/>
                <a:ea typeface="Open Sans"/>
                <a:cs typeface="Open Sans"/>
                <a:sym typeface="Open Sans"/>
              </a:rPr>
              <a:t>Code</a:t>
            </a:r>
            <a:endParaRPr b="1" sz="2400">
              <a:solidFill>
                <a:srgbClr val="00BCCD"/>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0"/>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273"/>
                                        </p:tgtEl>
                                        <p:attrNameLst>
                                          <p:attrName>style.visibility</p:attrName>
                                        </p:attrNameLst>
                                      </p:cBhvr>
                                      <p:to>
                                        <p:strVal val="visible"/>
                                      </p:to>
                                    </p:set>
                                    <p:animEffect filter="fade" transition="in">
                                      <p:cBhvr>
                                        <p:cTn dur="1000"/>
                                        <p:tgtEl>
                                          <p:spTgt spid="273"/>
                                        </p:tgtEl>
                                      </p:cBhvr>
                                    </p:animEffect>
                                  </p:childTnLst>
                                </p:cTn>
                              </p:par>
                              <p:par>
                                <p:cTn fill="hold" nodeType="with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2"/>
          <p:cNvSpPr txBox="1"/>
          <p:nvPr>
            <p:ph type="title"/>
          </p:nvPr>
        </p:nvSpPr>
        <p:spPr>
          <a:xfrm>
            <a:off x="411425" y="282575"/>
            <a:ext cx="8321400" cy="613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WHY DOES ANY OF THIS MATTER?</a:t>
            </a:r>
            <a:endParaRPr/>
          </a:p>
        </p:txBody>
      </p:sp>
      <p:sp>
        <p:nvSpPr>
          <p:cNvPr id="280" name="Google Shape;280;p32"/>
          <p:cNvSpPr txBox="1"/>
          <p:nvPr>
            <p:ph idx="1" type="body"/>
          </p:nvPr>
        </p:nvSpPr>
        <p:spPr>
          <a:xfrm>
            <a:off x="411425" y="1371375"/>
            <a:ext cx="8321400" cy="3342900"/>
          </a:xfrm>
          <a:prstGeom prst="rect">
            <a:avLst/>
          </a:prstGeom>
        </p:spPr>
        <p:txBody>
          <a:bodyPr anchorCtr="0" anchor="t" bIns="0" lIns="0" spcFirstLastPara="1" rIns="0" wrap="square" tIns="0">
            <a:noAutofit/>
          </a:bodyPr>
          <a:lstStyle/>
          <a:p>
            <a:pPr indent="-342900" lvl="0" marL="457200" rtl="0" algn="l">
              <a:spcBef>
                <a:spcPts val="500"/>
              </a:spcBef>
              <a:spcAft>
                <a:spcPts val="0"/>
              </a:spcAft>
              <a:buSzPts val="1800"/>
              <a:buChar char="●"/>
            </a:pPr>
            <a:r>
              <a:rPr b="1" lang="en" sz="1800">
                <a:latin typeface="Open Sans"/>
                <a:ea typeface="Open Sans"/>
                <a:cs typeface="Open Sans"/>
                <a:sym typeface="Open Sans"/>
              </a:rPr>
              <a:t>Degree of control: </a:t>
            </a:r>
            <a:r>
              <a:rPr lang="en" sz="1800"/>
              <a:t>You may have little or no control over how variations happen on one axis or another</a:t>
            </a:r>
            <a:endParaRPr sz="1800"/>
          </a:p>
          <a:p>
            <a:pPr indent="-342900" lvl="0" marL="457200" rtl="0" algn="l">
              <a:spcBef>
                <a:spcPts val="1000"/>
              </a:spcBef>
              <a:spcAft>
                <a:spcPts val="0"/>
              </a:spcAft>
              <a:buSzPts val="1800"/>
              <a:buFont typeface="Open Sans"/>
              <a:buChar char="●"/>
            </a:pPr>
            <a:r>
              <a:rPr b="1" lang="en" sz="1800">
                <a:latin typeface="Open Sans"/>
                <a:ea typeface="Open Sans"/>
                <a:cs typeface="Open Sans"/>
                <a:sym typeface="Open Sans"/>
              </a:rPr>
              <a:t>Continuous improvement: </a:t>
            </a:r>
            <a:r>
              <a:rPr lang="en" sz="1800"/>
              <a:t>Understanding the degrees of freedom of your is necessary to understand how to allocate resources for continuously improving it.</a:t>
            </a:r>
            <a:endParaRPr sz="1800"/>
          </a:p>
          <a:p>
            <a:pPr indent="-342900" lvl="0" marL="457200" rtl="0" algn="l">
              <a:spcBef>
                <a:spcPts val="1000"/>
              </a:spcBef>
              <a:spcAft>
                <a:spcPts val="1000"/>
              </a:spcAft>
              <a:buSzPts val="1800"/>
              <a:buFont typeface="Open Sans"/>
              <a:buChar char="●"/>
            </a:pPr>
            <a:r>
              <a:rPr b="1" lang="en" sz="1800">
                <a:latin typeface="Open Sans"/>
                <a:ea typeface="Open Sans"/>
                <a:cs typeface="Open Sans"/>
                <a:sym typeface="Open Sans"/>
              </a:rPr>
              <a:t>Knowing what breaks (and how): </a:t>
            </a:r>
            <a:r>
              <a:rPr lang="en" sz="1800"/>
              <a:t>Analysis of failure is necessary for any complex software system and breaking down the degrees of freedom of data-driven system failures helps quality engineering.</a:t>
            </a:r>
            <a:endParaRPr sz="1800"/>
          </a:p>
        </p:txBody>
      </p:sp>
      <p:sp>
        <p:nvSpPr>
          <p:cNvPr id="281" name="Google Shape;281;p32"/>
          <p:cNvSpPr txBox="1"/>
          <p:nvPr>
            <p:ph idx="12" type="sldNum"/>
          </p:nvPr>
        </p:nvSpPr>
        <p:spPr>
          <a:xfrm>
            <a:off x="8409800" y="4714300"/>
            <a:ext cx="548700" cy="18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800"/>
              <a:buFont typeface="Arial"/>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32B9CF"/>
            </a:gs>
            <a:gs pos="52999">
              <a:srgbClr val="1C6DB6"/>
            </a:gs>
            <a:gs pos="100000">
              <a:srgbClr val="702269"/>
            </a:gs>
          </a:gsLst>
          <a:lin ang="2698631" scaled="0"/>
        </a:gradFill>
      </p:bgPr>
    </p:bg>
    <p:spTree>
      <p:nvGrpSpPr>
        <p:cNvPr id="285" name="Shape 285"/>
        <p:cNvGrpSpPr/>
        <p:nvPr/>
      </p:nvGrpSpPr>
      <p:grpSpPr>
        <a:xfrm>
          <a:off x="0" y="0"/>
          <a:ext cx="0" cy="0"/>
          <a:chOff x="0" y="0"/>
          <a:chExt cx="0" cy="0"/>
        </a:xfrm>
      </p:grpSpPr>
      <p:pic>
        <p:nvPicPr>
          <p:cNvPr id="286" name="Google Shape;286;p33"/>
          <p:cNvPicPr preferRelativeResize="0"/>
          <p:nvPr/>
        </p:nvPicPr>
        <p:blipFill rotWithShape="1">
          <a:blip r:embed="rId3">
            <a:alphaModFix amt="34000"/>
          </a:blip>
          <a:srcRect b="15397" l="0" r="0" t="0"/>
          <a:stretch/>
        </p:blipFill>
        <p:spPr>
          <a:xfrm>
            <a:off x="0" y="0"/>
            <a:ext cx="9144000" cy="5143499"/>
          </a:xfrm>
          <a:prstGeom prst="rect">
            <a:avLst/>
          </a:prstGeom>
          <a:noFill/>
          <a:ln>
            <a:noFill/>
          </a:ln>
        </p:spPr>
      </p:pic>
      <p:sp>
        <p:nvSpPr>
          <p:cNvPr id="287" name="Google Shape;287;p33"/>
          <p:cNvSpPr/>
          <p:nvPr/>
        </p:nvSpPr>
        <p:spPr>
          <a:xfrm>
            <a:off x="0" y="1791700"/>
            <a:ext cx="9144000" cy="1553700"/>
          </a:xfrm>
          <a:prstGeom prst="rect">
            <a:avLst/>
          </a:prstGeom>
          <a:solidFill>
            <a:srgbClr val="000000">
              <a:alpha val="58819"/>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288" name="Google Shape;288;p33"/>
          <p:cNvSpPr txBox="1"/>
          <p:nvPr>
            <p:ph type="title"/>
          </p:nvPr>
        </p:nvSpPr>
        <p:spPr>
          <a:xfrm>
            <a:off x="411425" y="1791850"/>
            <a:ext cx="8321400" cy="1553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2800"/>
              <a:buNone/>
            </a:pPr>
            <a:r>
              <a:rPr lang="en"/>
              <a:t>ADDRESSING THE CHALLENGE</a:t>
            </a:r>
            <a:endParaRPr/>
          </a:p>
        </p:txBody>
      </p:sp>
      <p:sp>
        <p:nvSpPr>
          <p:cNvPr id="289" name="Google Shape;289;p33"/>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34"/>
          <p:cNvSpPr txBox="1"/>
          <p:nvPr>
            <p:ph type="title"/>
          </p:nvPr>
        </p:nvSpPr>
        <p:spPr>
          <a:xfrm>
            <a:off x="411427" y="0"/>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1000"/>
              </a:spcAft>
              <a:buSzPts val="2800"/>
              <a:buNone/>
            </a:pPr>
            <a:r>
              <a:rPr lang="en">
                <a:solidFill>
                  <a:schemeClr val="dk1"/>
                </a:solidFill>
              </a:rPr>
              <a:t>COUPLING MODEL AND CODE</a:t>
            </a:r>
            <a:endParaRPr sz="2800">
              <a:solidFill>
                <a:srgbClr val="F78F31"/>
              </a:solidFill>
            </a:endParaRPr>
          </a:p>
        </p:txBody>
      </p:sp>
      <p:sp>
        <p:nvSpPr>
          <p:cNvPr id="295" name="Google Shape;295;p34"/>
          <p:cNvSpPr txBox="1"/>
          <p:nvPr>
            <p:ph idx="1" type="body"/>
          </p:nvPr>
        </p:nvSpPr>
        <p:spPr>
          <a:xfrm>
            <a:off x="411425" y="1040700"/>
            <a:ext cx="3834300" cy="38616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0"/>
              </a:spcAft>
              <a:buSzPts val="1600"/>
              <a:buNone/>
            </a:pPr>
            <a:r>
              <a:rPr lang="en"/>
              <a:t>A model is an output artifact of some code, and that code can be version controlled like normal.</a:t>
            </a:r>
            <a:endParaRPr/>
          </a:p>
          <a:p>
            <a:pPr indent="0" lvl="0" marL="0" rtl="0" algn="l">
              <a:lnSpc>
                <a:spcPct val="115000"/>
              </a:lnSpc>
              <a:spcBef>
                <a:spcPts val="1000"/>
              </a:spcBef>
              <a:spcAft>
                <a:spcPts val="0"/>
              </a:spcAft>
              <a:buSzPts val="1600"/>
              <a:buNone/>
            </a:pPr>
            <a:r>
              <a:rPr lang="en">
                <a:latin typeface="Open Sans SemiBold"/>
                <a:ea typeface="Open Sans SemiBold"/>
                <a:cs typeface="Open Sans SemiBold"/>
                <a:sym typeface="Open Sans SemiBold"/>
              </a:rPr>
              <a:t>Benefits: </a:t>
            </a:r>
            <a:r>
              <a:rPr lang="en"/>
              <a:t>familiar workflows; uses mostly existing tools</a:t>
            </a:r>
            <a:endParaRPr/>
          </a:p>
          <a:p>
            <a:pPr indent="0" lvl="0" marL="0" rtl="0" algn="l">
              <a:spcBef>
                <a:spcPts val="1000"/>
              </a:spcBef>
              <a:spcAft>
                <a:spcPts val="0"/>
              </a:spcAft>
              <a:buSzPts val="1600"/>
              <a:buNone/>
            </a:pPr>
            <a:r>
              <a:rPr lang="en">
                <a:latin typeface="Open Sans SemiBold"/>
                <a:ea typeface="Open Sans SemiBold"/>
                <a:cs typeface="Open Sans SemiBold"/>
                <a:sym typeface="Open Sans SemiBold"/>
              </a:rPr>
              <a:t>Drawbacks</a:t>
            </a:r>
            <a:r>
              <a:rPr lang="en">
                <a:latin typeface="Open Sans SemiBold"/>
                <a:ea typeface="Open Sans SemiBold"/>
                <a:cs typeface="Open Sans SemiBold"/>
                <a:sym typeface="Open Sans SemiBold"/>
              </a:rPr>
              <a:t>: </a:t>
            </a:r>
            <a:r>
              <a:rPr lang="en"/>
              <a:t>not reproducible!—does not account for data or schema changes, therefore rollback not guaranteed possible; artifacts are still big; lots of hard-coded “magic”</a:t>
            </a:r>
            <a:endParaRPr/>
          </a:p>
          <a:p>
            <a:pPr indent="0" lvl="0" marL="0" rtl="0" algn="l">
              <a:spcBef>
                <a:spcPts val="1000"/>
              </a:spcBef>
              <a:spcAft>
                <a:spcPts val="0"/>
              </a:spcAft>
              <a:buClr>
                <a:schemeClr val="dk1"/>
              </a:buClr>
              <a:buSzPts val="1600"/>
              <a:buFont typeface="Arial"/>
              <a:buNone/>
            </a:pPr>
            <a:r>
              <a:rPr lang="en">
                <a:latin typeface="Open Sans SemiBold"/>
                <a:ea typeface="Open Sans SemiBold"/>
                <a:cs typeface="Open Sans SemiBold"/>
                <a:sym typeface="Open Sans SemiBold"/>
              </a:rPr>
              <a:t>Opportunities: </a:t>
            </a:r>
            <a:r>
              <a:rPr lang="en"/>
              <a:t>take inspiration from infrastructure-as-code</a:t>
            </a:r>
            <a:endParaRPr/>
          </a:p>
          <a:p>
            <a:pPr indent="0" lvl="0" marL="0" rtl="0" algn="l">
              <a:lnSpc>
                <a:spcPct val="115000"/>
              </a:lnSpc>
              <a:spcBef>
                <a:spcPts val="1000"/>
              </a:spcBef>
              <a:spcAft>
                <a:spcPts val="1000"/>
              </a:spcAft>
              <a:buSzPts val="1600"/>
              <a:buNone/>
            </a:pPr>
            <a:r>
              <a:t/>
            </a:r>
            <a:endParaRPr/>
          </a:p>
        </p:txBody>
      </p:sp>
      <p:sp>
        <p:nvSpPr>
          <p:cNvPr id="296" name="Google Shape;296;p34"/>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grpSp>
        <p:nvGrpSpPr>
          <p:cNvPr id="297" name="Google Shape;297;p34"/>
          <p:cNvGrpSpPr/>
          <p:nvPr/>
        </p:nvGrpSpPr>
        <p:grpSpPr>
          <a:xfrm>
            <a:off x="7154908" y="1959375"/>
            <a:ext cx="1803600" cy="1280375"/>
            <a:chOff x="2480158" y="3621875"/>
            <a:chExt cx="1803600" cy="1280375"/>
          </a:xfrm>
        </p:grpSpPr>
        <p:pic>
          <p:nvPicPr>
            <p:cNvPr id="298" name="Google Shape;298;p34"/>
            <p:cNvPicPr preferRelativeResize="0"/>
            <p:nvPr/>
          </p:nvPicPr>
          <p:blipFill>
            <a:blip r:embed="rId3">
              <a:alphaModFix/>
            </a:blip>
            <a:stretch>
              <a:fillRect/>
            </a:stretch>
          </p:blipFill>
          <p:spPr>
            <a:xfrm>
              <a:off x="2905251" y="3621875"/>
              <a:ext cx="907975" cy="781156"/>
            </a:xfrm>
            <a:prstGeom prst="rect">
              <a:avLst/>
            </a:prstGeom>
            <a:noFill/>
            <a:ln>
              <a:noFill/>
            </a:ln>
          </p:spPr>
        </p:pic>
        <p:sp>
          <p:nvSpPr>
            <p:cNvPr id="299" name="Google Shape;299;p34"/>
            <p:cNvSpPr txBox="1"/>
            <p:nvPr/>
          </p:nvSpPr>
          <p:spPr>
            <a:xfrm>
              <a:off x="2480158" y="444745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AA5B"/>
                  </a:solidFill>
                  <a:latin typeface="Open Sans"/>
                  <a:ea typeface="Open Sans"/>
                  <a:cs typeface="Open Sans"/>
                  <a:sym typeface="Open Sans"/>
                </a:rPr>
                <a:t>Model</a:t>
              </a:r>
              <a:endParaRPr b="1" sz="2400">
                <a:solidFill>
                  <a:srgbClr val="00AA5B"/>
                </a:solidFill>
                <a:latin typeface="Open Sans"/>
                <a:ea typeface="Open Sans"/>
                <a:cs typeface="Open Sans"/>
                <a:sym typeface="Open Sans"/>
              </a:endParaRPr>
            </a:p>
          </p:txBody>
        </p:sp>
      </p:grpSp>
      <p:pic>
        <p:nvPicPr>
          <p:cNvPr id="300" name="Google Shape;300;p34"/>
          <p:cNvPicPr preferRelativeResize="0"/>
          <p:nvPr/>
        </p:nvPicPr>
        <p:blipFill>
          <a:blip r:embed="rId4">
            <a:alphaModFix/>
          </a:blip>
          <a:stretch>
            <a:fillRect/>
          </a:stretch>
        </p:blipFill>
        <p:spPr>
          <a:xfrm>
            <a:off x="5460276" y="1903750"/>
            <a:ext cx="1024087" cy="881050"/>
          </a:xfrm>
          <a:prstGeom prst="rect">
            <a:avLst/>
          </a:prstGeom>
          <a:noFill/>
          <a:ln>
            <a:noFill/>
          </a:ln>
        </p:spPr>
      </p:pic>
      <p:sp>
        <p:nvSpPr>
          <p:cNvPr id="301" name="Google Shape;301;p34"/>
          <p:cNvSpPr txBox="1"/>
          <p:nvPr/>
        </p:nvSpPr>
        <p:spPr>
          <a:xfrm>
            <a:off x="5086145" y="2784945"/>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BCCD"/>
                </a:solidFill>
                <a:latin typeface="Open Sans"/>
                <a:ea typeface="Open Sans"/>
                <a:cs typeface="Open Sans"/>
                <a:sym typeface="Open Sans"/>
              </a:rPr>
              <a:t>Code</a:t>
            </a:r>
            <a:endParaRPr b="1" sz="2400">
              <a:solidFill>
                <a:srgbClr val="00BCCD"/>
              </a:solidFill>
              <a:latin typeface="Open Sans"/>
              <a:ea typeface="Open Sans"/>
              <a:cs typeface="Open Sans"/>
              <a:sym typeface="Open Sans"/>
            </a:endParaRPr>
          </a:p>
        </p:txBody>
      </p:sp>
      <p:sp>
        <p:nvSpPr>
          <p:cNvPr id="302" name="Google Shape;302;p34"/>
          <p:cNvSpPr txBox="1"/>
          <p:nvPr/>
        </p:nvSpPr>
        <p:spPr>
          <a:xfrm>
            <a:off x="6525675" y="2049950"/>
            <a:ext cx="10014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latin typeface="Open Sans"/>
                <a:ea typeface="Open Sans"/>
                <a:cs typeface="Open Sans"/>
                <a:sym typeface="Open Sans"/>
              </a:rPr>
              <a:t>+</a:t>
            </a:r>
            <a:endParaRPr b="1" sz="4800">
              <a:latin typeface="Open Sans"/>
              <a:ea typeface="Open Sans"/>
              <a:cs typeface="Open Sans"/>
              <a:sym typeface="Open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35"/>
          <p:cNvSpPr txBox="1"/>
          <p:nvPr>
            <p:ph type="title"/>
          </p:nvPr>
        </p:nvSpPr>
        <p:spPr>
          <a:xfrm>
            <a:off x="411427" y="0"/>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1000"/>
              </a:spcAft>
              <a:buSzPts val="2800"/>
              <a:buNone/>
            </a:pPr>
            <a:r>
              <a:rPr lang="en">
                <a:solidFill>
                  <a:schemeClr val="dk1"/>
                </a:solidFill>
              </a:rPr>
              <a:t>LINK SAMPLES AND SCHEMA</a:t>
            </a:r>
            <a:endParaRPr sz="2800">
              <a:solidFill>
                <a:srgbClr val="F78F31"/>
              </a:solidFill>
            </a:endParaRPr>
          </a:p>
        </p:txBody>
      </p:sp>
      <p:sp>
        <p:nvSpPr>
          <p:cNvPr id="308" name="Google Shape;308;p35"/>
          <p:cNvSpPr txBox="1"/>
          <p:nvPr>
            <p:ph idx="1" type="body"/>
          </p:nvPr>
        </p:nvSpPr>
        <p:spPr>
          <a:xfrm>
            <a:off x="411425" y="1040700"/>
            <a:ext cx="3834300" cy="38616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0"/>
              </a:spcAft>
              <a:buSzPts val="1600"/>
              <a:buNone/>
            </a:pPr>
            <a:r>
              <a:rPr lang="en"/>
              <a:t>Our data usually gets stored and inherits a schema, so just let these be linked.</a:t>
            </a:r>
            <a:endParaRPr/>
          </a:p>
          <a:p>
            <a:pPr indent="0" lvl="0" marL="0" rtl="0" algn="l">
              <a:lnSpc>
                <a:spcPct val="115000"/>
              </a:lnSpc>
              <a:spcBef>
                <a:spcPts val="1000"/>
              </a:spcBef>
              <a:spcAft>
                <a:spcPts val="0"/>
              </a:spcAft>
              <a:buSzPts val="1600"/>
              <a:buNone/>
            </a:pPr>
            <a:r>
              <a:rPr lang="en">
                <a:latin typeface="Open Sans SemiBold"/>
                <a:ea typeface="Open Sans SemiBold"/>
                <a:cs typeface="Open Sans SemiBold"/>
                <a:sym typeface="Open Sans SemiBold"/>
              </a:rPr>
              <a:t>Benefits: </a:t>
            </a:r>
            <a:r>
              <a:rPr lang="en"/>
              <a:t>easy, can just dump a table, etc.; no need to impute data; no need for complex adapters</a:t>
            </a:r>
            <a:endParaRPr/>
          </a:p>
          <a:p>
            <a:pPr indent="0" lvl="0" marL="0" rtl="0" algn="l">
              <a:spcBef>
                <a:spcPts val="1000"/>
              </a:spcBef>
              <a:spcAft>
                <a:spcPts val="0"/>
              </a:spcAft>
              <a:buSzPts val="1600"/>
              <a:buNone/>
            </a:pPr>
            <a:r>
              <a:rPr lang="en">
                <a:latin typeface="Open Sans SemiBold"/>
                <a:ea typeface="Open Sans SemiBold"/>
                <a:cs typeface="Open Sans SemiBold"/>
                <a:sym typeface="Open Sans SemiBold"/>
              </a:rPr>
              <a:t>Drawbacks: </a:t>
            </a:r>
            <a:r>
              <a:rPr lang="en"/>
              <a:t>creates hard discontinuities in a continuous universe; schemas not always easily adaptable; leads to heavy migrations, lots of adapter/ad-hoc ETL/transform code</a:t>
            </a:r>
            <a:endParaRPr/>
          </a:p>
          <a:p>
            <a:pPr indent="0" lvl="0" marL="0" rtl="0" algn="l">
              <a:spcBef>
                <a:spcPts val="1000"/>
              </a:spcBef>
              <a:spcAft>
                <a:spcPts val="0"/>
              </a:spcAft>
              <a:buSzPts val="1600"/>
              <a:buNone/>
            </a:pPr>
            <a:r>
              <a:rPr lang="en">
                <a:latin typeface="Open Sans SemiBold"/>
                <a:ea typeface="Open Sans SemiBold"/>
                <a:cs typeface="Open Sans SemiBold"/>
                <a:sym typeface="Open Sans SemiBold"/>
              </a:rPr>
              <a:t>Opportunities: </a:t>
            </a:r>
            <a:r>
              <a:rPr lang="en"/>
              <a:t>build better tools for handing structured vs. unstructured data</a:t>
            </a:r>
            <a:endParaRPr/>
          </a:p>
          <a:p>
            <a:pPr indent="0" lvl="0" marL="0" rtl="0" algn="l">
              <a:lnSpc>
                <a:spcPct val="115000"/>
              </a:lnSpc>
              <a:spcBef>
                <a:spcPts val="1000"/>
              </a:spcBef>
              <a:spcAft>
                <a:spcPts val="1000"/>
              </a:spcAft>
              <a:buSzPts val="1600"/>
              <a:buNone/>
            </a:pPr>
            <a:r>
              <a:t/>
            </a:r>
            <a:endParaRPr/>
          </a:p>
        </p:txBody>
      </p:sp>
      <p:sp>
        <p:nvSpPr>
          <p:cNvPr id="309" name="Google Shape;309;p35"/>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grpSp>
        <p:nvGrpSpPr>
          <p:cNvPr id="310" name="Google Shape;310;p35"/>
          <p:cNvGrpSpPr/>
          <p:nvPr/>
        </p:nvGrpSpPr>
        <p:grpSpPr>
          <a:xfrm>
            <a:off x="5086175" y="1931487"/>
            <a:ext cx="1803600" cy="1280525"/>
            <a:chOff x="411425" y="3621875"/>
            <a:chExt cx="1803600" cy="1280525"/>
          </a:xfrm>
        </p:grpSpPr>
        <p:pic>
          <p:nvPicPr>
            <p:cNvPr id="311" name="Google Shape;311;p35"/>
            <p:cNvPicPr preferRelativeResize="0"/>
            <p:nvPr/>
          </p:nvPicPr>
          <p:blipFill>
            <a:blip r:embed="rId3">
              <a:alphaModFix/>
            </a:blip>
            <a:stretch>
              <a:fillRect/>
            </a:stretch>
          </p:blipFill>
          <p:spPr>
            <a:xfrm>
              <a:off x="910254" y="3621875"/>
              <a:ext cx="907981" cy="907979"/>
            </a:xfrm>
            <a:prstGeom prst="rect">
              <a:avLst/>
            </a:prstGeom>
            <a:noFill/>
            <a:ln>
              <a:noFill/>
            </a:ln>
          </p:spPr>
        </p:pic>
        <p:sp>
          <p:nvSpPr>
            <p:cNvPr id="312" name="Google Shape;312;p35"/>
            <p:cNvSpPr txBox="1"/>
            <p:nvPr/>
          </p:nvSpPr>
          <p:spPr>
            <a:xfrm>
              <a:off x="411425" y="4447300"/>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EE5BA0"/>
                  </a:solidFill>
                  <a:latin typeface="Open Sans"/>
                  <a:ea typeface="Open Sans"/>
                  <a:cs typeface="Open Sans"/>
                  <a:sym typeface="Open Sans"/>
                </a:rPr>
                <a:t>Sampling</a:t>
              </a:r>
              <a:endParaRPr b="1" sz="2400">
                <a:solidFill>
                  <a:srgbClr val="00AA5B"/>
                </a:solidFill>
                <a:latin typeface="Open Sans"/>
                <a:ea typeface="Open Sans"/>
                <a:cs typeface="Open Sans"/>
                <a:sym typeface="Open Sans"/>
              </a:endParaRPr>
            </a:p>
          </p:txBody>
        </p:sp>
      </p:grpSp>
      <p:pic>
        <p:nvPicPr>
          <p:cNvPr id="313" name="Google Shape;313;p35"/>
          <p:cNvPicPr preferRelativeResize="0"/>
          <p:nvPr/>
        </p:nvPicPr>
        <p:blipFill>
          <a:blip r:embed="rId4">
            <a:alphaModFix/>
          </a:blip>
          <a:stretch>
            <a:fillRect/>
          </a:stretch>
        </p:blipFill>
        <p:spPr>
          <a:xfrm>
            <a:off x="7653729" y="1931495"/>
            <a:ext cx="907965" cy="907970"/>
          </a:xfrm>
          <a:prstGeom prst="rect">
            <a:avLst/>
          </a:prstGeom>
          <a:noFill/>
          <a:ln>
            <a:noFill/>
          </a:ln>
        </p:spPr>
      </p:pic>
      <p:sp>
        <p:nvSpPr>
          <p:cNvPr id="314" name="Google Shape;314;p35"/>
          <p:cNvSpPr txBox="1"/>
          <p:nvPr/>
        </p:nvSpPr>
        <p:spPr>
          <a:xfrm>
            <a:off x="7154908" y="2756910"/>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78BF"/>
                </a:solidFill>
                <a:latin typeface="Open Sans"/>
                <a:ea typeface="Open Sans"/>
                <a:cs typeface="Open Sans"/>
                <a:sym typeface="Open Sans"/>
              </a:rPr>
              <a:t>Schema</a:t>
            </a:r>
            <a:endParaRPr b="1" sz="2400">
              <a:solidFill>
                <a:srgbClr val="00AA5B"/>
              </a:solidFill>
              <a:latin typeface="Open Sans"/>
              <a:ea typeface="Open Sans"/>
              <a:cs typeface="Open Sans"/>
              <a:sym typeface="Open Sans"/>
            </a:endParaRPr>
          </a:p>
        </p:txBody>
      </p:sp>
      <p:sp>
        <p:nvSpPr>
          <p:cNvPr id="315" name="Google Shape;315;p35"/>
          <p:cNvSpPr txBox="1"/>
          <p:nvPr/>
        </p:nvSpPr>
        <p:spPr>
          <a:xfrm>
            <a:off x="6525675" y="2049950"/>
            <a:ext cx="10014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latin typeface="Open Sans"/>
                <a:ea typeface="Open Sans"/>
                <a:cs typeface="Open Sans"/>
                <a:sym typeface="Open Sans"/>
              </a:rPr>
              <a:t>+</a:t>
            </a:r>
            <a:endParaRPr b="1" sz="4800">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36"/>
          <p:cNvSpPr txBox="1"/>
          <p:nvPr>
            <p:ph type="title"/>
          </p:nvPr>
        </p:nvSpPr>
        <p:spPr>
          <a:xfrm>
            <a:off x="411427" y="0"/>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1000"/>
              </a:spcAft>
              <a:buSzPts val="2800"/>
              <a:buNone/>
            </a:pPr>
            <a:r>
              <a:rPr lang="en">
                <a:solidFill>
                  <a:schemeClr val="dk1"/>
                </a:solidFill>
              </a:rPr>
              <a:t>USE VERSION CONTROL FOR DATA</a:t>
            </a:r>
            <a:endParaRPr sz="2800">
              <a:solidFill>
                <a:srgbClr val="F78F31"/>
              </a:solidFill>
            </a:endParaRPr>
          </a:p>
        </p:txBody>
      </p:sp>
      <p:sp>
        <p:nvSpPr>
          <p:cNvPr id="321" name="Google Shape;321;p36"/>
          <p:cNvSpPr txBox="1"/>
          <p:nvPr>
            <p:ph idx="1" type="body"/>
          </p:nvPr>
        </p:nvSpPr>
        <p:spPr>
          <a:xfrm>
            <a:off x="411425" y="1040700"/>
            <a:ext cx="3834300" cy="38616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0"/>
              </a:spcAft>
              <a:buSzPts val="1600"/>
              <a:buNone/>
            </a:pPr>
            <a:r>
              <a:rPr lang="en"/>
              <a:t>Treat data (and possibly model) artifacts as large objects stored in the cloud and version control access pointers</a:t>
            </a:r>
            <a:endParaRPr/>
          </a:p>
          <a:p>
            <a:pPr indent="0" lvl="0" marL="0" rtl="0" algn="l">
              <a:lnSpc>
                <a:spcPct val="115000"/>
              </a:lnSpc>
              <a:spcBef>
                <a:spcPts val="1000"/>
              </a:spcBef>
              <a:spcAft>
                <a:spcPts val="0"/>
              </a:spcAft>
              <a:buSzPts val="1600"/>
              <a:buNone/>
            </a:pPr>
            <a:r>
              <a:rPr lang="en">
                <a:latin typeface="Open Sans SemiBold"/>
                <a:ea typeface="Open Sans SemiBold"/>
                <a:cs typeface="Open Sans SemiBold"/>
                <a:sym typeface="Open Sans SemiBold"/>
              </a:rPr>
              <a:t>Benefits: </a:t>
            </a:r>
            <a:r>
              <a:rPr lang="en"/>
              <a:t>more comprehensive; close to existing workflows</a:t>
            </a:r>
            <a:endParaRPr/>
          </a:p>
          <a:p>
            <a:pPr indent="0" lvl="0" marL="0" rtl="0" algn="l">
              <a:spcBef>
                <a:spcPts val="1000"/>
              </a:spcBef>
              <a:spcAft>
                <a:spcPts val="0"/>
              </a:spcAft>
              <a:buSzPts val="1600"/>
              <a:buNone/>
            </a:pPr>
            <a:r>
              <a:rPr lang="en">
                <a:latin typeface="Open Sans SemiBold"/>
                <a:ea typeface="Open Sans SemiBold"/>
                <a:cs typeface="Open Sans SemiBold"/>
                <a:sym typeface="Open Sans SemiBold"/>
              </a:rPr>
              <a:t>Drawbacks: </a:t>
            </a:r>
            <a:r>
              <a:rPr lang="en"/>
              <a:t>tooling is immature; huge storage requirements; code and data only barely linked at all</a:t>
            </a:r>
            <a:endParaRPr/>
          </a:p>
          <a:p>
            <a:pPr indent="0" lvl="0" marL="0" rtl="0" algn="l">
              <a:spcBef>
                <a:spcPts val="1000"/>
              </a:spcBef>
              <a:spcAft>
                <a:spcPts val="0"/>
              </a:spcAft>
              <a:buSzPts val="1600"/>
              <a:buNone/>
            </a:pPr>
            <a:r>
              <a:rPr lang="en">
                <a:latin typeface="Open Sans SemiBold"/>
                <a:ea typeface="Open Sans SemiBold"/>
                <a:cs typeface="Open Sans SemiBold"/>
                <a:sym typeface="Open Sans SemiBold"/>
              </a:rPr>
              <a:t>Opportunities: </a:t>
            </a:r>
            <a:r>
              <a:rPr lang="en"/>
              <a:t>improve tooling; develop more context-aware data access patterns</a:t>
            </a:r>
            <a:endParaRPr/>
          </a:p>
          <a:p>
            <a:pPr indent="0" lvl="0" marL="0" rtl="0" algn="l">
              <a:lnSpc>
                <a:spcPct val="115000"/>
              </a:lnSpc>
              <a:spcBef>
                <a:spcPts val="1000"/>
              </a:spcBef>
              <a:spcAft>
                <a:spcPts val="1000"/>
              </a:spcAft>
              <a:buSzPts val="1600"/>
              <a:buNone/>
            </a:pPr>
            <a:r>
              <a:t/>
            </a:r>
            <a:endParaRPr/>
          </a:p>
        </p:txBody>
      </p:sp>
      <p:sp>
        <p:nvSpPr>
          <p:cNvPr id="322" name="Google Shape;322;p36"/>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grpSp>
        <p:nvGrpSpPr>
          <p:cNvPr id="323" name="Google Shape;323;p36"/>
          <p:cNvGrpSpPr/>
          <p:nvPr/>
        </p:nvGrpSpPr>
        <p:grpSpPr>
          <a:xfrm>
            <a:off x="5086175" y="1931487"/>
            <a:ext cx="1803600" cy="1280525"/>
            <a:chOff x="411425" y="3621875"/>
            <a:chExt cx="1803600" cy="1280525"/>
          </a:xfrm>
        </p:grpSpPr>
        <p:pic>
          <p:nvPicPr>
            <p:cNvPr id="324" name="Google Shape;324;p36"/>
            <p:cNvPicPr preferRelativeResize="0"/>
            <p:nvPr/>
          </p:nvPicPr>
          <p:blipFill>
            <a:blip r:embed="rId3">
              <a:alphaModFix/>
            </a:blip>
            <a:stretch>
              <a:fillRect/>
            </a:stretch>
          </p:blipFill>
          <p:spPr>
            <a:xfrm>
              <a:off x="910254" y="3621875"/>
              <a:ext cx="907981" cy="907979"/>
            </a:xfrm>
            <a:prstGeom prst="rect">
              <a:avLst/>
            </a:prstGeom>
            <a:noFill/>
            <a:ln>
              <a:noFill/>
            </a:ln>
          </p:spPr>
        </p:pic>
        <p:sp>
          <p:nvSpPr>
            <p:cNvPr id="325" name="Google Shape;325;p36"/>
            <p:cNvSpPr txBox="1"/>
            <p:nvPr/>
          </p:nvSpPr>
          <p:spPr>
            <a:xfrm>
              <a:off x="411425" y="4447300"/>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EE5BA0"/>
                  </a:solidFill>
                  <a:latin typeface="Open Sans"/>
                  <a:ea typeface="Open Sans"/>
                  <a:cs typeface="Open Sans"/>
                  <a:sym typeface="Open Sans"/>
                </a:rPr>
                <a:t>Sampling</a:t>
              </a:r>
              <a:endParaRPr b="1" sz="2400">
                <a:solidFill>
                  <a:srgbClr val="00AA5B"/>
                </a:solidFill>
                <a:latin typeface="Open Sans"/>
                <a:ea typeface="Open Sans"/>
                <a:cs typeface="Open Sans"/>
                <a:sym typeface="Open Sans"/>
              </a:endParaRPr>
            </a:p>
          </p:txBody>
        </p:sp>
      </p:grpSp>
      <p:pic>
        <p:nvPicPr>
          <p:cNvPr id="326" name="Google Shape;326;p36"/>
          <p:cNvPicPr preferRelativeResize="0"/>
          <p:nvPr/>
        </p:nvPicPr>
        <p:blipFill>
          <a:blip r:embed="rId4">
            <a:alphaModFix/>
          </a:blip>
          <a:stretch>
            <a:fillRect/>
          </a:stretch>
        </p:blipFill>
        <p:spPr>
          <a:xfrm>
            <a:off x="7653729" y="1931495"/>
            <a:ext cx="907965" cy="907970"/>
          </a:xfrm>
          <a:prstGeom prst="rect">
            <a:avLst/>
          </a:prstGeom>
          <a:noFill/>
          <a:ln>
            <a:noFill/>
          </a:ln>
        </p:spPr>
      </p:pic>
      <p:sp>
        <p:nvSpPr>
          <p:cNvPr id="327" name="Google Shape;327;p36"/>
          <p:cNvSpPr txBox="1"/>
          <p:nvPr/>
        </p:nvSpPr>
        <p:spPr>
          <a:xfrm>
            <a:off x="7154908" y="2756910"/>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78BF"/>
                </a:solidFill>
                <a:latin typeface="Open Sans"/>
                <a:ea typeface="Open Sans"/>
                <a:cs typeface="Open Sans"/>
                <a:sym typeface="Open Sans"/>
              </a:rPr>
              <a:t>Schema</a:t>
            </a:r>
            <a:endParaRPr b="1" sz="2400">
              <a:solidFill>
                <a:srgbClr val="00AA5B"/>
              </a:solidFill>
              <a:latin typeface="Open Sans"/>
              <a:ea typeface="Open Sans"/>
              <a:cs typeface="Open Sans"/>
              <a:sym typeface="Open Sans"/>
            </a:endParaRPr>
          </a:p>
        </p:txBody>
      </p:sp>
      <p:sp>
        <p:nvSpPr>
          <p:cNvPr id="328" name="Google Shape;328;p36"/>
          <p:cNvSpPr txBox="1"/>
          <p:nvPr/>
        </p:nvSpPr>
        <p:spPr>
          <a:xfrm>
            <a:off x="6525675" y="2049950"/>
            <a:ext cx="10014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latin typeface="Open Sans"/>
                <a:ea typeface="Open Sans"/>
                <a:cs typeface="Open Sans"/>
                <a:sym typeface="Open Sans"/>
              </a:rPr>
              <a:t>+</a:t>
            </a:r>
            <a:endParaRPr b="1" sz="4800">
              <a:latin typeface="Open Sans"/>
              <a:ea typeface="Open Sans"/>
              <a:cs typeface="Open Sans"/>
              <a:sym typeface="Open Sans"/>
            </a:endParaRPr>
          </a:p>
        </p:txBody>
      </p:sp>
      <p:pic>
        <p:nvPicPr>
          <p:cNvPr id="329" name="Google Shape;329;p36"/>
          <p:cNvPicPr preferRelativeResize="0"/>
          <p:nvPr/>
        </p:nvPicPr>
        <p:blipFill>
          <a:blip r:embed="rId5">
            <a:alphaModFix/>
          </a:blip>
          <a:stretch>
            <a:fillRect/>
          </a:stretch>
        </p:blipFill>
        <p:spPr>
          <a:xfrm>
            <a:off x="5422051" y="157925"/>
            <a:ext cx="1024087" cy="881050"/>
          </a:xfrm>
          <a:prstGeom prst="rect">
            <a:avLst/>
          </a:prstGeom>
          <a:noFill/>
          <a:ln>
            <a:noFill/>
          </a:ln>
        </p:spPr>
      </p:pic>
      <p:sp>
        <p:nvSpPr>
          <p:cNvPr id="330" name="Google Shape;330;p36"/>
          <p:cNvSpPr txBox="1"/>
          <p:nvPr/>
        </p:nvSpPr>
        <p:spPr>
          <a:xfrm>
            <a:off x="5047920" y="103912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BCCD"/>
                </a:solidFill>
                <a:latin typeface="Open Sans"/>
                <a:ea typeface="Open Sans"/>
                <a:cs typeface="Open Sans"/>
                <a:sym typeface="Open Sans"/>
              </a:rPr>
              <a:t>Code</a:t>
            </a:r>
            <a:endParaRPr b="1" sz="2400">
              <a:solidFill>
                <a:srgbClr val="00BCCD"/>
              </a:solidFill>
              <a:latin typeface="Open Sans"/>
              <a:ea typeface="Open Sans"/>
              <a:cs typeface="Open Sans"/>
              <a:sym typeface="Open Sans"/>
            </a:endParaRPr>
          </a:p>
        </p:txBody>
      </p:sp>
      <p:sp>
        <p:nvSpPr>
          <p:cNvPr id="331" name="Google Shape;331;p36"/>
          <p:cNvSpPr txBox="1"/>
          <p:nvPr/>
        </p:nvSpPr>
        <p:spPr>
          <a:xfrm>
            <a:off x="5449025" y="1314950"/>
            <a:ext cx="10014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latin typeface="Open Sans"/>
                <a:ea typeface="Open Sans"/>
                <a:cs typeface="Open Sans"/>
                <a:sym typeface="Open Sans"/>
              </a:rPr>
              <a:t>+</a:t>
            </a:r>
            <a:endParaRPr b="1" sz="4800">
              <a:latin typeface="Open Sans"/>
              <a:ea typeface="Open Sans"/>
              <a:cs typeface="Open Sans"/>
              <a:sym typeface="Ope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Google Shape;336;p37"/>
          <p:cNvSpPr txBox="1"/>
          <p:nvPr>
            <p:ph type="title"/>
          </p:nvPr>
        </p:nvSpPr>
        <p:spPr>
          <a:xfrm>
            <a:off x="411427" y="0"/>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1000"/>
              </a:spcAft>
              <a:buSzPts val="2800"/>
              <a:buNone/>
            </a:pPr>
            <a:r>
              <a:rPr lang="en">
                <a:solidFill>
                  <a:schemeClr val="dk1"/>
                </a:solidFill>
              </a:rPr>
              <a:t>UNLINK YOUR CODE FROM MODELS/DATA</a:t>
            </a:r>
            <a:endParaRPr>
              <a:solidFill>
                <a:schemeClr val="dk1"/>
              </a:solidFill>
            </a:endParaRPr>
          </a:p>
        </p:txBody>
      </p:sp>
      <p:sp>
        <p:nvSpPr>
          <p:cNvPr id="337" name="Google Shape;337;p37"/>
          <p:cNvSpPr txBox="1"/>
          <p:nvPr>
            <p:ph idx="1" type="body"/>
          </p:nvPr>
        </p:nvSpPr>
        <p:spPr>
          <a:xfrm>
            <a:off x="411425" y="1040700"/>
            <a:ext cx="3834300" cy="38616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0"/>
              </a:spcAft>
              <a:buSzPts val="1600"/>
              <a:buNone/>
            </a:pPr>
            <a:r>
              <a:rPr lang="en"/>
              <a:t>Let your code be code, let your data be data, let your models be models</a:t>
            </a:r>
            <a:endParaRPr/>
          </a:p>
          <a:p>
            <a:pPr indent="0" lvl="0" marL="0" rtl="0" algn="l">
              <a:lnSpc>
                <a:spcPct val="115000"/>
              </a:lnSpc>
              <a:spcBef>
                <a:spcPts val="1000"/>
              </a:spcBef>
              <a:spcAft>
                <a:spcPts val="0"/>
              </a:spcAft>
              <a:buSzPts val="1600"/>
              <a:buNone/>
            </a:pPr>
            <a:r>
              <a:rPr lang="en">
                <a:latin typeface="Open Sans SemiBold"/>
                <a:ea typeface="Open Sans SemiBold"/>
                <a:cs typeface="Open Sans SemiBold"/>
                <a:sym typeface="Open Sans SemiBold"/>
              </a:rPr>
              <a:t>Benefits: </a:t>
            </a:r>
            <a:r>
              <a:rPr lang="en"/>
              <a:t>it’s comforting to envision the world differently than it is</a:t>
            </a:r>
            <a:endParaRPr/>
          </a:p>
          <a:p>
            <a:pPr indent="0" lvl="0" marL="0" rtl="0" algn="l">
              <a:spcBef>
                <a:spcPts val="1000"/>
              </a:spcBef>
              <a:spcAft>
                <a:spcPts val="0"/>
              </a:spcAft>
              <a:buSzPts val="1600"/>
              <a:buNone/>
            </a:pPr>
            <a:r>
              <a:rPr lang="en">
                <a:latin typeface="Open Sans SemiBold"/>
                <a:ea typeface="Open Sans SemiBold"/>
                <a:cs typeface="Open Sans SemiBold"/>
                <a:sym typeface="Open Sans SemiBold"/>
              </a:rPr>
              <a:t>Drawbacks: </a:t>
            </a:r>
            <a:r>
              <a:rPr lang="en"/>
              <a:t>nothing but problems; data scientists in a silo; small changes lead to large problems, possibly down the road</a:t>
            </a:r>
            <a:endParaRPr/>
          </a:p>
          <a:p>
            <a:pPr indent="0" lvl="0" marL="0" rtl="0" algn="l">
              <a:spcBef>
                <a:spcPts val="1000"/>
              </a:spcBef>
              <a:spcAft>
                <a:spcPts val="0"/>
              </a:spcAft>
              <a:buSzPts val="1600"/>
              <a:buNone/>
            </a:pPr>
            <a:r>
              <a:rPr lang="en">
                <a:latin typeface="Open Sans SemiBold"/>
                <a:ea typeface="Open Sans SemiBold"/>
                <a:cs typeface="Open Sans SemiBold"/>
                <a:sym typeface="Open Sans SemiBold"/>
              </a:rPr>
              <a:t>Opportunities: </a:t>
            </a:r>
            <a:r>
              <a:rPr lang="en"/>
              <a:t>embrace continuous delivery!</a:t>
            </a:r>
            <a:endParaRPr/>
          </a:p>
          <a:p>
            <a:pPr indent="0" lvl="0" marL="0" rtl="0" algn="l">
              <a:lnSpc>
                <a:spcPct val="115000"/>
              </a:lnSpc>
              <a:spcBef>
                <a:spcPts val="1000"/>
              </a:spcBef>
              <a:spcAft>
                <a:spcPts val="1000"/>
              </a:spcAft>
              <a:buSzPts val="1600"/>
              <a:buNone/>
            </a:pPr>
            <a:r>
              <a:t/>
            </a:r>
            <a:endParaRPr/>
          </a:p>
        </p:txBody>
      </p:sp>
      <p:sp>
        <p:nvSpPr>
          <p:cNvPr id="338" name="Google Shape;338;p37"/>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grpSp>
        <p:nvGrpSpPr>
          <p:cNvPr id="339" name="Google Shape;339;p37"/>
          <p:cNvGrpSpPr/>
          <p:nvPr/>
        </p:nvGrpSpPr>
        <p:grpSpPr>
          <a:xfrm>
            <a:off x="5086175" y="1931487"/>
            <a:ext cx="1803600" cy="1280525"/>
            <a:chOff x="411425" y="3621875"/>
            <a:chExt cx="1803600" cy="1280525"/>
          </a:xfrm>
        </p:grpSpPr>
        <p:pic>
          <p:nvPicPr>
            <p:cNvPr id="340" name="Google Shape;340;p37"/>
            <p:cNvPicPr preferRelativeResize="0"/>
            <p:nvPr/>
          </p:nvPicPr>
          <p:blipFill>
            <a:blip r:embed="rId3">
              <a:alphaModFix/>
            </a:blip>
            <a:stretch>
              <a:fillRect/>
            </a:stretch>
          </p:blipFill>
          <p:spPr>
            <a:xfrm>
              <a:off x="910254" y="3621875"/>
              <a:ext cx="907981" cy="907979"/>
            </a:xfrm>
            <a:prstGeom prst="rect">
              <a:avLst/>
            </a:prstGeom>
            <a:noFill/>
            <a:ln>
              <a:noFill/>
            </a:ln>
          </p:spPr>
        </p:pic>
        <p:sp>
          <p:nvSpPr>
            <p:cNvPr id="341" name="Google Shape;341;p37"/>
            <p:cNvSpPr txBox="1"/>
            <p:nvPr/>
          </p:nvSpPr>
          <p:spPr>
            <a:xfrm>
              <a:off x="411425" y="4447300"/>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EE5BA0"/>
                  </a:solidFill>
                  <a:latin typeface="Open Sans"/>
                  <a:ea typeface="Open Sans"/>
                  <a:cs typeface="Open Sans"/>
                  <a:sym typeface="Open Sans"/>
                </a:rPr>
                <a:t>Sampling</a:t>
              </a:r>
              <a:endParaRPr b="1" sz="2400">
                <a:solidFill>
                  <a:srgbClr val="00AA5B"/>
                </a:solidFill>
                <a:latin typeface="Open Sans"/>
                <a:ea typeface="Open Sans"/>
                <a:cs typeface="Open Sans"/>
                <a:sym typeface="Open Sans"/>
              </a:endParaRPr>
            </a:p>
          </p:txBody>
        </p:sp>
      </p:grpSp>
      <p:pic>
        <p:nvPicPr>
          <p:cNvPr id="342" name="Google Shape;342;p37"/>
          <p:cNvPicPr preferRelativeResize="0"/>
          <p:nvPr/>
        </p:nvPicPr>
        <p:blipFill>
          <a:blip r:embed="rId4">
            <a:alphaModFix/>
          </a:blip>
          <a:stretch>
            <a:fillRect/>
          </a:stretch>
        </p:blipFill>
        <p:spPr>
          <a:xfrm>
            <a:off x="7653729" y="1931495"/>
            <a:ext cx="907965" cy="907970"/>
          </a:xfrm>
          <a:prstGeom prst="rect">
            <a:avLst/>
          </a:prstGeom>
          <a:noFill/>
          <a:ln>
            <a:noFill/>
          </a:ln>
        </p:spPr>
      </p:pic>
      <p:sp>
        <p:nvSpPr>
          <p:cNvPr id="343" name="Google Shape;343;p37"/>
          <p:cNvSpPr txBox="1"/>
          <p:nvPr/>
        </p:nvSpPr>
        <p:spPr>
          <a:xfrm>
            <a:off x="7154908" y="2756910"/>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78BF"/>
                </a:solidFill>
                <a:latin typeface="Open Sans"/>
                <a:ea typeface="Open Sans"/>
                <a:cs typeface="Open Sans"/>
                <a:sym typeface="Open Sans"/>
              </a:rPr>
              <a:t>Schema</a:t>
            </a:r>
            <a:endParaRPr b="1" sz="2400">
              <a:solidFill>
                <a:srgbClr val="00AA5B"/>
              </a:solidFill>
              <a:latin typeface="Open Sans"/>
              <a:ea typeface="Open Sans"/>
              <a:cs typeface="Open Sans"/>
              <a:sym typeface="Open Sans"/>
            </a:endParaRPr>
          </a:p>
        </p:txBody>
      </p:sp>
      <p:sp>
        <p:nvSpPr>
          <p:cNvPr id="344" name="Google Shape;344;p37"/>
          <p:cNvSpPr txBox="1"/>
          <p:nvPr/>
        </p:nvSpPr>
        <p:spPr>
          <a:xfrm>
            <a:off x="6525675" y="2049950"/>
            <a:ext cx="10014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latin typeface="Open Sans"/>
                <a:ea typeface="Open Sans"/>
                <a:cs typeface="Open Sans"/>
                <a:sym typeface="Open Sans"/>
              </a:rPr>
              <a:t>+</a:t>
            </a:r>
            <a:endParaRPr b="1" sz="4800">
              <a:latin typeface="Open Sans"/>
              <a:ea typeface="Open Sans"/>
              <a:cs typeface="Open Sans"/>
              <a:sym typeface="Open Sans"/>
            </a:endParaRPr>
          </a:p>
        </p:txBody>
      </p:sp>
      <p:pic>
        <p:nvPicPr>
          <p:cNvPr id="345" name="Google Shape;345;p37"/>
          <p:cNvPicPr preferRelativeResize="0"/>
          <p:nvPr/>
        </p:nvPicPr>
        <p:blipFill>
          <a:blip r:embed="rId5">
            <a:alphaModFix/>
          </a:blip>
          <a:stretch>
            <a:fillRect/>
          </a:stretch>
        </p:blipFill>
        <p:spPr>
          <a:xfrm>
            <a:off x="5422051" y="157925"/>
            <a:ext cx="1024087" cy="881050"/>
          </a:xfrm>
          <a:prstGeom prst="rect">
            <a:avLst/>
          </a:prstGeom>
          <a:noFill/>
          <a:ln>
            <a:noFill/>
          </a:ln>
        </p:spPr>
      </p:pic>
      <p:sp>
        <p:nvSpPr>
          <p:cNvPr id="346" name="Google Shape;346;p37"/>
          <p:cNvSpPr txBox="1"/>
          <p:nvPr/>
        </p:nvSpPr>
        <p:spPr>
          <a:xfrm>
            <a:off x="5047920" y="103912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BCCD"/>
                </a:solidFill>
                <a:latin typeface="Open Sans"/>
                <a:ea typeface="Open Sans"/>
                <a:cs typeface="Open Sans"/>
                <a:sym typeface="Open Sans"/>
              </a:rPr>
              <a:t>Code</a:t>
            </a:r>
            <a:endParaRPr b="1" sz="2400">
              <a:solidFill>
                <a:srgbClr val="00BCCD"/>
              </a:solidFill>
              <a:latin typeface="Open Sans"/>
              <a:ea typeface="Open Sans"/>
              <a:cs typeface="Open Sans"/>
              <a:sym typeface="Open Sans"/>
            </a:endParaRPr>
          </a:p>
        </p:txBody>
      </p:sp>
      <p:grpSp>
        <p:nvGrpSpPr>
          <p:cNvPr id="347" name="Google Shape;347;p37"/>
          <p:cNvGrpSpPr/>
          <p:nvPr/>
        </p:nvGrpSpPr>
        <p:grpSpPr>
          <a:xfrm>
            <a:off x="5047933" y="3684850"/>
            <a:ext cx="1803600" cy="1280375"/>
            <a:chOff x="2480158" y="3621875"/>
            <a:chExt cx="1803600" cy="1280375"/>
          </a:xfrm>
        </p:grpSpPr>
        <p:pic>
          <p:nvPicPr>
            <p:cNvPr id="348" name="Google Shape;348;p37"/>
            <p:cNvPicPr preferRelativeResize="0"/>
            <p:nvPr/>
          </p:nvPicPr>
          <p:blipFill>
            <a:blip r:embed="rId6">
              <a:alphaModFix/>
            </a:blip>
            <a:stretch>
              <a:fillRect/>
            </a:stretch>
          </p:blipFill>
          <p:spPr>
            <a:xfrm>
              <a:off x="2905251" y="3621875"/>
              <a:ext cx="907975" cy="781156"/>
            </a:xfrm>
            <a:prstGeom prst="rect">
              <a:avLst/>
            </a:prstGeom>
            <a:noFill/>
            <a:ln>
              <a:noFill/>
            </a:ln>
          </p:spPr>
        </p:pic>
        <p:sp>
          <p:nvSpPr>
            <p:cNvPr id="349" name="Google Shape;349;p37"/>
            <p:cNvSpPr txBox="1"/>
            <p:nvPr/>
          </p:nvSpPr>
          <p:spPr>
            <a:xfrm>
              <a:off x="2480158" y="444745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AA5B"/>
                  </a:solidFill>
                  <a:latin typeface="Open Sans"/>
                  <a:ea typeface="Open Sans"/>
                  <a:cs typeface="Open Sans"/>
                  <a:sym typeface="Open Sans"/>
                </a:rPr>
                <a:t>Model</a:t>
              </a:r>
              <a:endParaRPr b="1" sz="2400">
                <a:solidFill>
                  <a:srgbClr val="00AA5B"/>
                </a:solidFill>
                <a:latin typeface="Open Sans"/>
                <a:ea typeface="Open Sans"/>
                <a:cs typeface="Open Sans"/>
                <a:sym typeface="Open Sans"/>
              </a:endParaRPr>
            </a:p>
          </p:txBody>
        </p:sp>
      </p:grpSp>
      <p:cxnSp>
        <p:nvCxnSpPr>
          <p:cNvPr id="350" name="Google Shape;350;p37"/>
          <p:cNvCxnSpPr/>
          <p:nvPr/>
        </p:nvCxnSpPr>
        <p:spPr>
          <a:xfrm>
            <a:off x="4750450" y="1684550"/>
            <a:ext cx="4087800" cy="0"/>
          </a:xfrm>
          <a:prstGeom prst="straightConnector1">
            <a:avLst/>
          </a:prstGeom>
          <a:noFill/>
          <a:ln cap="flat" cmpd="sng" w="76200">
            <a:solidFill>
              <a:srgbClr val="000000"/>
            </a:solidFill>
            <a:prstDash val="solid"/>
            <a:round/>
            <a:headEnd len="med" w="med" type="none"/>
            <a:tailEnd len="med" w="med" type="none"/>
          </a:ln>
        </p:spPr>
      </p:cxnSp>
      <p:cxnSp>
        <p:nvCxnSpPr>
          <p:cNvPr id="351" name="Google Shape;351;p37"/>
          <p:cNvCxnSpPr/>
          <p:nvPr/>
        </p:nvCxnSpPr>
        <p:spPr>
          <a:xfrm>
            <a:off x="4750450" y="3442875"/>
            <a:ext cx="4087800" cy="0"/>
          </a:xfrm>
          <a:prstGeom prst="straightConnector1">
            <a:avLst/>
          </a:prstGeom>
          <a:noFill/>
          <a:ln cap="flat" cmpd="sng" w="76200">
            <a:solidFill>
              <a:srgbClr val="000000"/>
            </a:solidFill>
            <a:prstDash val="solid"/>
            <a:round/>
            <a:headEnd len="med" w="med" type="none"/>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Google Shape;356;p38"/>
          <p:cNvSpPr txBox="1"/>
          <p:nvPr>
            <p:ph type="title"/>
          </p:nvPr>
        </p:nvSpPr>
        <p:spPr>
          <a:xfrm>
            <a:off x="411427" y="0"/>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1000"/>
              </a:spcAft>
              <a:buSzPts val="2800"/>
              <a:buNone/>
            </a:pPr>
            <a:r>
              <a:rPr lang="en">
                <a:solidFill>
                  <a:schemeClr val="dk1"/>
                </a:solidFill>
              </a:rPr>
              <a:t>RESTRICT MODELING APPROACHES</a:t>
            </a:r>
            <a:endParaRPr sz="2800">
              <a:solidFill>
                <a:srgbClr val="F78F31"/>
              </a:solidFill>
            </a:endParaRPr>
          </a:p>
        </p:txBody>
      </p:sp>
      <p:sp>
        <p:nvSpPr>
          <p:cNvPr id="357" name="Google Shape;357;p38"/>
          <p:cNvSpPr txBox="1"/>
          <p:nvPr>
            <p:ph idx="1" type="body"/>
          </p:nvPr>
        </p:nvSpPr>
        <p:spPr>
          <a:xfrm>
            <a:off x="411425" y="1040700"/>
            <a:ext cx="3834300" cy="38616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0"/>
              </a:spcAft>
              <a:buSzPts val="1600"/>
              <a:buNone/>
            </a:pPr>
            <a:r>
              <a:rPr lang="en"/>
              <a:t>Set a high barrier to any changes to data schemas. Choose a specific modeling approach and optimize around that.</a:t>
            </a:r>
            <a:endParaRPr/>
          </a:p>
          <a:p>
            <a:pPr indent="0" lvl="0" marL="0" rtl="0" algn="l">
              <a:lnSpc>
                <a:spcPct val="115000"/>
              </a:lnSpc>
              <a:spcBef>
                <a:spcPts val="1000"/>
              </a:spcBef>
              <a:spcAft>
                <a:spcPts val="0"/>
              </a:spcAft>
              <a:buSzPts val="1600"/>
              <a:buNone/>
            </a:pPr>
            <a:r>
              <a:rPr lang="en">
                <a:latin typeface="Open Sans SemiBold"/>
                <a:ea typeface="Open Sans SemiBold"/>
                <a:cs typeface="Open Sans SemiBold"/>
                <a:sym typeface="Open Sans SemiBold"/>
              </a:rPr>
              <a:t>Benefits: </a:t>
            </a:r>
            <a:r>
              <a:rPr lang="en"/>
              <a:t>restricts possible degrees of freedom; builds up institutional expertise</a:t>
            </a:r>
            <a:endParaRPr/>
          </a:p>
          <a:p>
            <a:pPr indent="0" lvl="0" marL="0" rtl="0" algn="l">
              <a:spcBef>
                <a:spcPts val="1000"/>
              </a:spcBef>
              <a:spcAft>
                <a:spcPts val="0"/>
              </a:spcAft>
              <a:buSzPts val="1600"/>
              <a:buNone/>
            </a:pPr>
            <a:r>
              <a:rPr lang="en">
                <a:latin typeface="Open Sans SemiBold"/>
                <a:ea typeface="Open Sans SemiBold"/>
                <a:cs typeface="Open Sans SemiBold"/>
                <a:sym typeface="Open Sans SemiBold"/>
              </a:rPr>
              <a:t>Drawbacks: </a:t>
            </a:r>
            <a:r>
              <a:rPr lang="en"/>
              <a:t>have to have confidence in approach; very hard to pivot later on; breeds some very ad-hoc architectures</a:t>
            </a:r>
            <a:endParaRPr/>
          </a:p>
          <a:p>
            <a:pPr indent="0" lvl="0" marL="0" rtl="0" algn="l">
              <a:spcBef>
                <a:spcPts val="1000"/>
              </a:spcBef>
              <a:spcAft>
                <a:spcPts val="0"/>
              </a:spcAft>
              <a:buSzPts val="1600"/>
              <a:buNone/>
            </a:pPr>
            <a:r>
              <a:rPr lang="en">
                <a:latin typeface="Open Sans SemiBold"/>
                <a:ea typeface="Open Sans SemiBold"/>
                <a:cs typeface="Open Sans SemiBold"/>
                <a:sym typeface="Open Sans SemiBold"/>
              </a:rPr>
              <a:t>Opportunities: </a:t>
            </a:r>
            <a:r>
              <a:rPr lang="en"/>
              <a:t>use learnings to build more robust tools, frameworks, and approaches; commoditize specialized knowledge</a:t>
            </a:r>
            <a:endParaRPr/>
          </a:p>
          <a:p>
            <a:pPr indent="0" lvl="0" marL="0" rtl="0" algn="l">
              <a:lnSpc>
                <a:spcPct val="115000"/>
              </a:lnSpc>
              <a:spcBef>
                <a:spcPts val="1000"/>
              </a:spcBef>
              <a:spcAft>
                <a:spcPts val="1000"/>
              </a:spcAft>
              <a:buSzPts val="1600"/>
              <a:buNone/>
            </a:pPr>
            <a:r>
              <a:t/>
            </a:r>
            <a:endParaRPr/>
          </a:p>
        </p:txBody>
      </p:sp>
      <p:sp>
        <p:nvSpPr>
          <p:cNvPr id="358" name="Google Shape;358;p38"/>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grpSp>
        <p:nvGrpSpPr>
          <p:cNvPr id="359" name="Google Shape;359;p38"/>
          <p:cNvGrpSpPr/>
          <p:nvPr/>
        </p:nvGrpSpPr>
        <p:grpSpPr>
          <a:xfrm>
            <a:off x="5086175" y="1931487"/>
            <a:ext cx="1803600" cy="1280525"/>
            <a:chOff x="411425" y="3621875"/>
            <a:chExt cx="1803600" cy="1280525"/>
          </a:xfrm>
        </p:grpSpPr>
        <p:pic>
          <p:nvPicPr>
            <p:cNvPr id="360" name="Google Shape;360;p38"/>
            <p:cNvPicPr preferRelativeResize="0"/>
            <p:nvPr/>
          </p:nvPicPr>
          <p:blipFill>
            <a:blip r:embed="rId3">
              <a:alphaModFix/>
            </a:blip>
            <a:stretch>
              <a:fillRect/>
            </a:stretch>
          </p:blipFill>
          <p:spPr>
            <a:xfrm>
              <a:off x="910254" y="3621875"/>
              <a:ext cx="907981" cy="907979"/>
            </a:xfrm>
            <a:prstGeom prst="rect">
              <a:avLst/>
            </a:prstGeom>
            <a:noFill/>
            <a:ln>
              <a:noFill/>
            </a:ln>
          </p:spPr>
        </p:pic>
        <p:sp>
          <p:nvSpPr>
            <p:cNvPr id="361" name="Google Shape;361;p38"/>
            <p:cNvSpPr txBox="1"/>
            <p:nvPr/>
          </p:nvSpPr>
          <p:spPr>
            <a:xfrm>
              <a:off x="411425" y="4447300"/>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EE5BA0"/>
                  </a:solidFill>
                  <a:latin typeface="Open Sans"/>
                  <a:ea typeface="Open Sans"/>
                  <a:cs typeface="Open Sans"/>
                  <a:sym typeface="Open Sans"/>
                </a:rPr>
                <a:t>Sampling</a:t>
              </a:r>
              <a:endParaRPr b="1" sz="2400">
                <a:solidFill>
                  <a:srgbClr val="00AA5B"/>
                </a:solidFill>
                <a:latin typeface="Open Sans"/>
                <a:ea typeface="Open Sans"/>
                <a:cs typeface="Open Sans"/>
                <a:sym typeface="Open Sans"/>
              </a:endParaRPr>
            </a:p>
          </p:txBody>
        </p:sp>
      </p:grpSp>
      <p:pic>
        <p:nvPicPr>
          <p:cNvPr id="362" name="Google Shape;362;p38"/>
          <p:cNvPicPr preferRelativeResize="0"/>
          <p:nvPr/>
        </p:nvPicPr>
        <p:blipFill>
          <a:blip r:embed="rId4">
            <a:alphaModFix/>
          </a:blip>
          <a:stretch>
            <a:fillRect/>
          </a:stretch>
        </p:blipFill>
        <p:spPr>
          <a:xfrm>
            <a:off x="7653729" y="1931495"/>
            <a:ext cx="907965" cy="907970"/>
          </a:xfrm>
          <a:prstGeom prst="rect">
            <a:avLst/>
          </a:prstGeom>
          <a:noFill/>
          <a:ln>
            <a:noFill/>
          </a:ln>
        </p:spPr>
      </p:pic>
      <p:sp>
        <p:nvSpPr>
          <p:cNvPr id="363" name="Google Shape;363;p38"/>
          <p:cNvSpPr txBox="1"/>
          <p:nvPr/>
        </p:nvSpPr>
        <p:spPr>
          <a:xfrm>
            <a:off x="7154908" y="2756910"/>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78BF"/>
                </a:solidFill>
                <a:latin typeface="Open Sans"/>
                <a:ea typeface="Open Sans"/>
                <a:cs typeface="Open Sans"/>
                <a:sym typeface="Open Sans"/>
              </a:rPr>
              <a:t>Schema</a:t>
            </a:r>
            <a:endParaRPr b="1" sz="2400">
              <a:solidFill>
                <a:srgbClr val="00AA5B"/>
              </a:solidFill>
              <a:latin typeface="Open Sans"/>
              <a:ea typeface="Open Sans"/>
              <a:cs typeface="Open Sans"/>
              <a:sym typeface="Open Sans"/>
            </a:endParaRPr>
          </a:p>
        </p:txBody>
      </p:sp>
      <p:sp>
        <p:nvSpPr>
          <p:cNvPr id="364" name="Google Shape;364;p38"/>
          <p:cNvSpPr txBox="1"/>
          <p:nvPr/>
        </p:nvSpPr>
        <p:spPr>
          <a:xfrm>
            <a:off x="6525675" y="2049950"/>
            <a:ext cx="10014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latin typeface="Open Sans"/>
                <a:ea typeface="Open Sans"/>
                <a:cs typeface="Open Sans"/>
                <a:sym typeface="Open Sans"/>
              </a:rPr>
              <a:t>+</a:t>
            </a:r>
            <a:endParaRPr b="1" sz="4800">
              <a:latin typeface="Open Sans"/>
              <a:ea typeface="Open Sans"/>
              <a:cs typeface="Open Sans"/>
              <a:sym typeface="Open Sans"/>
            </a:endParaRPr>
          </a:p>
        </p:txBody>
      </p:sp>
      <p:pic>
        <p:nvPicPr>
          <p:cNvPr id="365" name="Google Shape;365;p38"/>
          <p:cNvPicPr preferRelativeResize="0"/>
          <p:nvPr/>
        </p:nvPicPr>
        <p:blipFill>
          <a:blip r:embed="rId5">
            <a:alphaModFix/>
          </a:blip>
          <a:stretch>
            <a:fillRect/>
          </a:stretch>
        </p:blipFill>
        <p:spPr>
          <a:xfrm>
            <a:off x="5422051" y="157925"/>
            <a:ext cx="1024087" cy="881050"/>
          </a:xfrm>
          <a:prstGeom prst="rect">
            <a:avLst/>
          </a:prstGeom>
          <a:noFill/>
          <a:ln>
            <a:noFill/>
          </a:ln>
        </p:spPr>
      </p:pic>
      <p:sp>
        <p:nvSpPr>
          <p:cNvPr id="366" name="Google Shape;366;p38"/>
          <p:cNvSpPr txBox="1"/>
          <p:nvPr/>
        </p:nvSpPr>
        <p:spPr>
          <a:xfrm>
            <a:off x="5047920" y="103912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BCCD"/>
                </a:solidFill>
                <a:latin typeface="Open Sans"/>
                <a:ea typeface="Open Sans"/>
                <a:cs typeface="Open Sans"/>
                <a:sym typeface="Open Sans"/>
              </a:rPr>
              <a:t>Code</a:t>
            </a:r>
            <a:endParaRPr b="1" sz="2400">
              <a:solidFill>
                <a:srgbClr val="00BCCD"/>
              </a:solidFill>
              <a:latin typeface="Open Sans"/>
              <a:ea typeface="Open Sans"/>
              <a:cs typeface="Open Sans"/>
              <a:sym typeface="Open Sans"/>
            </a:endParaRPr>
          </a:p>
        </p:txBody>
      </p:sp>
      <p:sp>
        <p:nvSpPr>
          <p:cNvPr id="367" name="Google Shape;367;p38"/>
          <p:cNvSpPr txBox="1"/>
          <p:nvPr/>
        </p:nvSpPr>
        <p:spPr>
          <a:xfrm>
            <a:off x="5449025" y="1314950"/>
            <a:ext cx="10014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latin typeface="Open Sans"/>
                <a:ea typeface="Open Sans"/>
                <a:cs typeface="Open Sans"/>
                <a:sym typeface="Open Sans"/>
              </a:rPr>
              <a:t>+</a:t>
            </a:r>
            <a:endParaRPr b="1" sz="4800">
              <a:latin typeface="Open Sans"/>
              <a:ea typeface="Open Sans"/>
              <a:cs typeface="Open Sans"/>
              <a:sym typeface="Open Sans"/>
            </a:endParaRPr>
          </a:p>
        </p:txBody>
      </p:sp>
      <p:grpSp>
        <p:nvGrpSpPr>
          <p:cNvPr id="368" name="Google Shape;368;p38"/>
          <p:cNvGrpSpPr/>
          <p:nvPr/>
        </p:nvGrpSpPr>
        <p:grpSpPr>
          <a:xfrm>
            <a:off x="7154908" y="3621925"/>
            <a:ext cx="1803600" cy="1280375"/>
            <a:chOff x="2480158" y="3621875"/>
            <a:chExt cx="1803600" cy="1280375"/>
          </a:xfrm>
        </p:grpSpPr>
        <p:pic>
          <p:nvPicPr>
            <p:cNvPr id="369" name="Google Shape;369;p38"/>
            <p:cNvPicPr preferRelativeResize="0"/>
            <p:nvPr/>
          </p:nvPicPr>
          <p:blipFill>
            <a:blip r:embed="rId6">
              <a:alphaModFix/>
            </a:blip>
            <a:stretch>
              <a:fillRect/>
            </a:stretch>
          </p:blipFill>
          <p:spPr>
            <a:xfrm>
              <a:off x="2905251" y="3621875"/>
              <a:ext cx="907975" cy="781156"/>
            </a:xfrm>
            <a:prstGeom prst="rect">
              <a:avLst/>
            </a:prstGeom>
            <a:noFill/>
            <a:ln>
              <a:noFill/>
            </a:ln>
          </p:spPr>
        </p:pic>
        <p:sp>
          <p:nvSpPr>
            <p:cNvPr id="370" name="Google Shape;370;p38"/>
            <p:cNvSpPr txBox="1"/>
            <p:nvPr/>
          </p:nvSpPr>
          <p:spPr>
            <a:xfrm>
              <a:off x="2480158" y="444745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AA5B"/>
                  </a:solidFill>
                  <a:latin typeface="Open Sans"/>
                  <a:ea typeface="Open Sans"/>
                  <a:cs typeface="Open Sans"/>
                  <a:sym typeface="Open Sans"/>
                </a:rPr>
                <a:t>Adaboost</a:t>
              </a:r>
              <a:endParaRPr b="1" sz="2400">
                <a:solidFill>
                  <a:srgbClr val="00AA5B"/>
                </a:solidFill>
                <a:latin typeface="Open Sans"/>
                <a:ea typeface="Open Sans"/>
                <a:cs typeface="Open Sans"/>
                <a:sym typeface="Open Sans"/>
              </a:endParaRPr>
            </a:p>
          </p:txBody>
        </p:sp>
      </p:grpSp>
      <p:sp>
        <p:nvSpPr>
          <p:cNvPr id="371" name="Google Shape;371;p38"/>
          <p:cNvSpPr txBox="1"/>
          <p:nvPr/>
        </p:nvSpPr>
        <p:spPr>
          <a:xfrm>
            <a:off x="7556000" y="3033393"/>
            <a:ext cx="10014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latin typeface="Open Sans"/>
                <a:ea typeface="Open Sans"/>
                <a:cs typeface="Open Sans"/>
                <a:sym typeface="Open Sans"/>
              </a:rPr>
              <a:t>+</a:t>
            </a:r>
            <a:endParaRPr b="1" sz="4800">
              <a:latin typeface="Open Sans"/>
              <a:ea typeface="Open Sans"/>
              <a:cs typeface="Open Sans"/>
              <a:sym typeface="Open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39"/>
          <p:cNvSpPr txBox="1"/>
          <p:nvPr>
            <p:ph idx="12" type="sldNum"/>
          </p:nvPr>
        </p:nvSpPr>
        <p:spPr>
          <a:xfrm>
            <a:off x="8409800" y="4714300"/>
            <a:ext cx="548700" cy="18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77" name="Google Shape;377;p39"/>
          <p:cNvSpPr txBox="1"/>
          <p:nvPr>
            <p:ph type="title"/>
          </p:nvPr>
        </p:nvSpPr>
        <p:spPr>
          <a:xfrm>
            <a:off x="411425" y="310550"/>
            <a:ext cx="8321400" cy="7203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THE FOUR AXES</a:t>
            </a:r>
            <a:endParaRPr/>
          </a:p>
        </p:txBody>
      </p:sp>
      <p:sp>
        <p:nvSpPr>
          <p:cNvPr id="378" name="Google Shape;378;p39"/>
          <p:cNvSpPr txBox="1"/>
          <p:nvPr>
            <p:ph idx="1" type="subTitle"/>
          </p:nvPr>
        </p:nvSpPr>
        <p:spPr>
          <a:xfrm>
            <a:off x="411425" y="1030850"/>
            <a:ext cx="8321400" cy="384000"/>
          </a:xfrm>
          <a:prstGeom prst="rect">
            <a:avLst/>
          </a:prstGeom>
        </p:spPr>
        <p:txBody>
          <a:bodyPr anchorCtr="0" anchor="t" bIns="0" lIns="0" spcFirstLastPara="1" rIns="0" wrap="square" tIns="0">
            <a:noAutofit/>
          </a:bodyPr>
          <a:lstStyle/>
          <a:p>
            <a:pPr indent="0" lvl="0" marL="0" rtl="0" algn="ctr">
              <a:spcBef>
                <a:spcPts val="500"/>
              </a:spcBef>
              <a:spcAft>
                <a:spcPts val="0"/>
              </a:spcAft>
              <a:buNone/>
            </a:pPr>
            <a:r>
              <a:rPr lang="en"/>
              <a:t>You may or may not have to care about how changes along these axes affect your product, your service, or your development process. But they are each unique enough to have their own challenges.</a:t>
            </a:r>
            <a:endParaRPr/>
          </a:p>
        </p:txBody>
      </p:sp>
      <p:pic>
        <p:nvPicPr>
          <p:cNvPr id="379" name="Google Shape;379;p39"/>
          <p:cNvPicPr preferRelativeResize="0"/>
          <p:nvPr/>
        </p:nvPicPr>
        <p:blipFill>
          <a:blip r:embed="rId3">
            <a:alphaModFix/>
          </a:blip>
          <a:stretch>
            <a:fillRect/>
          </a:stretch>
        </p:blipFill>
        <p:spPr>
          <a:xfrm>
            <a:off x="3127541" y="3026070"/>
            <a:ext cx="907965" cy="907970"/>
          </a:xfrm>
          <a:prstGeom prst="rect">
            <a:avLst/>
          </a:prstGeom>
          <a:noFill/>
          <a:ln>
            <a:noFill/>
          </a:ln>
        </p:spPr>
      </p:pic>
      <p:sp>
        <p:nvSpPr>
          <p:cNvPr id="380" name="Google Shape;380;p39"/>
          <p:cNvSpPr txBox="1"/>
          <p:nvPr/>
        </p:nvSpPr>
        <p:spPr>
          <a:xfrm>
            <a:off x="2628720" y="3851485"/>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78BF"/>
                </a:solidFill>
                <a:latin typeface="Open Sans"/>
                <a:ea typeface="Open Sans"/>
                <a:cs typeface="Open Sans"/>
                <a:sym typeface="Open Sans"/>
              </a:rPr>
              <a:t>Schema</a:t>
            </a:r>
            <a:endParaRPr b="1" sz="2400">
              <a:solidFill>
                <a:srgbClr val="00AA5B"/>
              </a:solidFill>
              <a:latin typeface="Open Sans"/>
              <a:ea typeface="Open Sans"/>
              <a:cs typeface="Open Sans"/>
              <a:sym typeface="Open Sans"/>
            </a:endParaRPr>
          </a:p>
        </p:txBody>
      </p:sp>
      <p:pic>
        <p:nvPicPr>
          <p:cNvPr id="381" name="Google Shape;381;p39"/>
          <p:cNvPicPr preferRelativeResize="0"/>
          <p:nvPr/>
        </p:nvPicPr>
        <p:blipFill>
          <a:blip r:embed="rId4">
            <a:alphaModFix/>
          </a:blip>
          <a:stretch>
            <a:fillRect/>
          </a:stretch>
        </p:blipFill>
        <p:spPr>
          <a:xfrm>
            <a:off x="1323954" y="1719650"/>
            <a:ext cx="907981" cy="907979"/>
          </a:xfrm>
          <a:prstGeom prst="rect">
            <a:avLst/>
          </a:prstGeom>
          <a:noFill/>
          <a:ln>
            <a:noFill/>
          </a:ln>
        </p:spPr>
      </p:pic>
      <p:sp>
        <p:nvSpPr>
          <p:cNvPr id="382" name="Google Shape;382;p39"/>
          <p:cNvSpPr txBox="1"/>
          <p:nvPr/>
        </p:nvSpPr>
        <p:spPr>
          <a:xfrm>
            <a:off x="825125" y="2545075"/>
            <a:ext cx="1803600" cy="45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EE5BA0"/>
                </a:solidFill>
                <a:latin typeface="Open Sans"/>
                <a:ea typeface="Open Sans"/>
                <a:cs typeface="Open Sans"/>
                <a:sym typeface="Open Sans"/>
              </a:rPr>
              <a:t>Sampling</a:t>
            </a:r>
            <a:endParaRPr b="1" sz="2400">
              <a:solidFill>
                <a:srgbClr val="00AA5B"/>
              </a:solidFill>
              <a:latin typeface="Open Sans"/>
              <a:ea typeface="Open Sans"/>
              <a:cs typeface="Open Sans"/>
              <a:sym typeface="Open Sans"/>
            </a:endParaRPr>
          </a:p>
        </p:txBody>
      </p:sp>
      <p:pic>
        <p:nvPicPr>
          <p:cNvPr id="383" name="Google Shape;383;p39"/>
          <p:cNvPicPr preferRelativeResize="0"/>
          <p:nvPr/>
        </p:nvPicPr>
        <p:blipFill>
          <a:blip r:embed="rId5">
            <a:alphaModFix/>
          </a:blip>
          <a:stretch>
            <a:fillRect/>
          </a:stretch>
        </p:blipFill>
        <p:spPr>
          <a:xfrm>
            <a:off x="6649034" y="2847775"/>
            <a:ext cx="1055319" cy="907933"/>
          </a:xfrm>
          <a:prstGeom prst="rect">
            <a:avLst/>
          </a:prstGeom>
          <a:noFill/>
          <a:ln>
            <a:noFill/>
          </a:ln>
        </p:spPr>
      </p:pic>
      <p:sp>
        <p:nvSpPr>
          <p:cNvPr id="384" name="Google Shape;384;p39"/>
          <p:cNvSpPr txBox="1"/>
          <p:nvPr/>
        </p:nvSpPr>
        <p:spPr>
          <a:xfrm>
            <a:off x="6223945" y="382555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AA5B"/>
                </a:solidFill>
                <a:latin typeface="Open Sans"/>
                <a:ea typeface="Open Sans"/>
                <a:cs typeface="Open Sans"/>
                <a:sym typeface="Open Sans"/>
              </a:rPr>
              <a:t>Model</a:t>
            </a:r>
            <a:endParaRPr b="1" sz="2400">
              <a:solidFill>
                <a:srgbClr val="00AA5B"/>
              </a:solidFill>
              <a:latin typeface="Open Sans"/>
              <a:ea typeface="Open Sans"/>
              <a:cs typeface="Open Sans"/>
              <a:sym typeface="Open Sans"/>
            </a:endParaRPr>
          </a:p>
        </p:txBody>
      </p:sp>
      <p:pic>
        <p:nvPicPr>
          <p:cNvPr id="385" name="Google Shape;385;p39"/>
          <p:cNvPicPr preferRelativeResize="0"/>
          <p:nvPr/>
        </p:nvPicPr>
        <p:blipFill>
          <a:blip r:embed="rId6">
            <a:alphaModFix/>
          </a:blip>
          <a:stretch>
            <a:fillRect/>
          </a:stretch>
        </p:blipFill>
        <p:spPr>
          <a:xfrm>
            <a:off x="4814611" y="1643450"/>
            <a:ext cx="1055319" cy="907932"/>
          </a:xfrm>
          <a:prstGeom prst="rect">
            <a:avLst/>
          </a:prstGeom>
          <a:noFill/>
          <a:ln>
            <a:noFill/>
          </a:ln>
        </p:spPr>
      </p:pic>
      <p:sp>
        <p:nvSpPr>
          <p:cNvPr id="386" name="Google Shape;386;p39"/>
          <p:cNvSpPr txBox="1"/>
          <p:nvPr/>
        </p:nvSpPr>
        <p:spPr>
          <a:xfrm>
            <a:off x="4440470" y="2571270"/>
            <a:ext cx="1803600" cy="45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0BCCD"/>
                </a:solidFill>
                <a:latin typeface="Open Sans"/>
                <a:ea typeface="Open Sans"/>
                <a:cs typeface="Open Sans"/>
                <a:sym typeface="Open Sans"/>
              </a:rPr>
              <a:t>Code</a:t>
            </a:r>
            <a:endParaRPr b="1" sz="2400">
              <a:solidFill>
                <a:srgbClr val="00BCCD"/>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3"/>
          <p:cNvSpPr txBox="1"/>
          <p:nvPr>
            <p:ph type="title"/>
          </p:nvPr>
        </p:nvSpPr>
        <p:spPr>
          <a:xfrm>
            <a:off x="411425" y="282575"/>
            <a:ext cx="8321400" cy="6132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2800"/>
              <a:buNone/>
            </a:pPr>
            <a:r>
              <a:rPr lang="en">
                <a:solidFill>
                  <a:schemeClr val="dk1"/>
                </a:solidFill>
              </a:rPr>
              <a:t>WHAT A VERSION TELLS US</a:t>
            </a:r>
            <a:endParaRPr>
              <a:solidFill>
                <a:srgbClr val="F78F31"/>
              </a:solidFill>
            </a:endParaRPr>
          </a:p>
        </p:txBody>
      </p:sp>
      <p:sp>
        <p:nvSpPr>
          <p:cNvPr id="68" name="Google Shape;68;p13"/>
          <p:cNvSpPr txBox="1"/>
          <p:nvPr>
            <p:ph idx="1" type="body"/>
          </p:nvPr>
        </p:nvSpPr>
        <p:spPr>
          <a:xfrm>
            <a:off x="411425" y="2515150"/>
            <a:ext cx="8321400" cy="2199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0"/>
              </a:spcAft>
              <a:buClr>
                <a:schemeClr val="dk1"/>
              </a:buClr>
              <a:buSzPts val="1100"/>
              <a:buFont typeface="Arial"/>
              <a:buNone/>
            </a:pPr>
            <a:r>
              <a:rPr lang="en" u="sng">
                <a:solidFill>
                  <a:schemeClr val="hlink"/>
                </a:solidFill>
                <a:hlinkClick r:id="rId3"/>
              </a:rPr>
              <a:t>Semver</a:t>
            </a:r>
            <a:r>
              <a:rPr lang="en"/>
              <a:t> is designed to address dependency complexity, telling us the history of bug fixes and features and whether or not a piece of software breaks functionality compared to earlier versions.</a:t>
            </a:r>
            <a:endParaRPr/>
          </a:p>
          <a:p>
            <a:pPr indent="-330200" lvl="0" marL="457200" rtl="0" algn="l">
              <a:lnSpc>
                <a:spcPct val="115000"/>
              </a:lnSpc>
              <a:spcBef>
                <a:spcPts val="500"/>
              </a:spcBef>
              <a:spcAft>
                <a:spcPts val="0"/>
              </a:spcAft>
              <a:buSzPts val="1600"/>
              <a:buChar char="●"/>
            </a:pPr>
            <a:r>
              <a:rPr b="1" lang="en">
                <a:solidFill>
                  <a:srgbClr val="0078BF"/>
                </a:solidFill>
                <a:latin typeface="Open Sans"/>
                <a:ea typeface="Open Sans"/>
                <a:cs typeface="Open Sans"/>
                <a:sym typeface="Open Sans"/>
              </a:rPr>
              <a:t>Major</a:t>
            </a:r>
            <a:r>
              <a:rPr lang="en"/>
              <a:t>—breaking change from lower numbers</a:t>
            </a:r>
            <a:endParaRPr/>
          </a:p>
          <a:p>
            <a:pPr indent="-330200" lvl="0" marL="457200" rtl="0" algn="l">
              <a:lnSpc>
                <a:spcPct val="115000"/>
              </a:lnSpc>
              <a:spcBef>
                <a:spcPts val="0"/>
              </a:spcBef>
              <a:spcAft>
                <a:spcPts val="0"/>
              </a:spcAft>
              <a:buSzPts val="1600"/>
              <a:buChar char="●"/>
            </a:pPr>
            <a:r>
              <a:rPr b="1" lang="en">
                <a:solidFill>
                  <a:srgbClr val="B51B58"/>
                </a:solidFill>
                <a:latin typeface="Open Sans"/>
                <a:ea typeface="Open Sans"/>
                <a:cs typeface="Open Sans"/>
                <a:sym typeface="Open Sans"/>
              </a:rPr>
              <a:t>Minor</a:t>
            </a:r>
            <a:r>
              <a:rPr lang="en"/>
              <a:t>—backward-compatible feature addition</a:t>
            </a:r>
            <a:endParaRPr/>
          </a:p>
          <a:p>
            <a:pPr indent="-330200" lvl="0" marL="457200" rtl="0" algn="l">
              <a:lnSpc>
                <a:spcPct val="115000"/>
              </a:lnSpc>
              <a:spcBef>
                <a:spcPts val="0"/>
              </a:spcBef>
              <a:spcAft>
                <a:spcPts val="0"/>
              </a:spcAft>
              <a:buSzPts val="1600"/>
              <a:buFont typeface="Open Sans"/>
              <a:buChar char="●"/>
            </a:pPr>
            <a:r>
              <a:rPr b="1" lang="en">
                <a:solidFill>
                  <a:srgbClr val="F58A33"/>
                </a:solidFill>
                <a:latin typeface="Open Sans"/>
                <a:ea typeface="Open Sans"/>
                <a:cs typeface="Open Sans"/>
                <a:sym typeface="Open Sans"/>
              </a:rPr>
              <a:t>Patch</a:t>
            </a:r>
            <a:r>
              <a:rPr lang="en"/>
              <a:t>—backward compatible bug fix</a:t>
            </a:r>
            <a:endParaRPr/>
          </a:p>
          <a:p>
            <a:pPr indent="0" lvl="0" marL="0" rtl="0" algn="l">
              <a:lnSpc>
                <a:spcPct val="115000"/>
              </a:lnSpc>
              <a:spcBef>
                <a:spcPts val="1000"/>
              </a:spcBef>
              <a:spcAft>
                <a:spcPts val="0"/>
              </a:spcAft>
              <a:buClr>
                <a:schemeClr val="dk1"/>
              </a:buClr>
              <a:buSzPts val="1100"/>
              <a:buFont typeface="Arial"/>
              <a:buNone/>
            </a:pPr>
            <a:r>
              <a:t/>
            </a:r>
            <a:endParaRPr/>
          </a:p>
          <a:p>
            <a:pPr indent="0" lvl="0" marL="0" rtl="0" algn="l">
              <a:lnSpc>
                <a:spcPct val="115000"/>
              </a:lnSpc>
              <a:spcBef>
                <a:spcPts val="1000"/>
              </a:spcBef>
              <a:spcAft>
                <a:spcPts val="1000"/>
              </a:spcAft>
              <a:buSzPts val="1600"/>
              <a:buNone/>
            </a:pPr>
            <a:r>
              <a:t/>
            </a:r>
            <a:endParaRPr/>
          </a:p>
        </p:txBody>
      </p:sp>
      <p:sp>
        <p:nvSpPr>
          <p:cNvPr id="69" name="Google Shape;69;p13"/>
          <p:cNvSpPr txBox="1"/>
          <p:nvPr>
            <p:ph idx="2" type="subTitle"/>
          </p:nvPr>
        </p:nvSpPr>
        <p:spPr>
          <a:xfrm>
            <a:off x="411425" y="759000"/>
            <a:ext cx="8321400" cy="384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500"/>
              </a:spcBef>
              <a:spcAft>
                <a:spcPts val="1000"/>
              </a:spcAft>
              <a:buSzPts val="1800"/>
              <a:buNone/>
            </a:pPr>
            <a:r>
              <a:rPr lang="en"/>
              <a:t>SEMVER</a:t>
            </a:r>
            <a:endParaRPr/>
          </a:p>
        </p:txBody>
      </p:sp>
      <p:sp>
        <p:nvSpPr>
          <p:cNvPr id="70" name="Google Shape;70;p13"/>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sp>
        <p:nvSpPr>
          <p:cNvPr id="71" name="Google Shape;71;p13"/>
          <p:cNvSpPr txBox="1"/>
          <p:nvPr>
            <p:ph idx="2" type="subTitle"/>
          </p:nvPr>
        </p:nvSpPr>
        <p:spPr>
          <a:xfrm>
            <a:off x="563825" y="1295400"/>
            <a:ext cx="8321400" cy="13722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500"/>
              </a:spcBef>
              <a:spcAft>
                <a:spcPts val="1000"/>
              </a:spcAft>
              <a:buSzPts val="1800"/>
              <a:buNone/>
            </a:pPr>
            <a:r>
              <a:rPr lang="en" sz="4800">
                <a:solidFill>
                  <a:srgbClr val="0078BF"/>
                </a:solidFill>
              </a:rPr>
              <a:t>3</a:t>
            </a:r>
            <a:r>
              <a:rPr lang="en" sz="4800"/>
              <a:t>.</a:t>
            </a:r>
            <a:r>
              <a:rPr lang="en" sz="4800">
                <a:solidFill>
                  <a:srgbClr val="B51B58"/>
                </a:solidFill>
              </a:rPr>
              <a:t>08</a:t>
            </a:r>
            <a:r>
              <a:rPr lang="en" sz="4800"/>
              <a:t>.</a:t>
            </a:r>
            <a:r>
              <a:rPr lang="en" sz="4800">
                <a:solidFill>
                  <a:srgbClr val="F58A33"/>
                </a:solidFill>
              </a:rPr>
              <a:t>121</a:t>
            </a:r>
            <a:endParaRPr sz="4800">
              <a:solidFill>
                <a:srgbClr val="F58A33"/>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pic>
        <p:nvPicPr>
          <p:cNvPr id="391" name="Google Shape;391;p40"/>
          <p:cNvPicPr preferRelativeResize="0"/>
          <p:nvPr/>
        </p:nvPicPr>
        <p:blipFill rotWithShape="1">
          <a:blip r:embed="rId3">
            <a:alphaModFix amt="62000"/>
          </a:blip>
          <a:srcRect b="0" l="0" r="0" t="0"/>
          <a:stretch/>
        </p:blipFill>
        <p:spPr>
          <a:xfrm>
            <a:off x="0" y="0"/>
            <a:ext cx="9144002" cy="5143498"/>
          </a:xfrm>
          <a:prstGeom prst="rect">
            <a:avLst/>
          </a:prstGeom>
          <a:noFill/>
          <a:ln>
            <a:noFill/>
          </a:ln>
        </p:spPr>
      </p:pic>
      <p:sp>
        <p:nvSpPr>
          <p:cNvPr id="392" name="Google Shape;392;p40"/>
          <p:cNvSpPr txBox="1"/>
          <p:nvPr>
            <p:ph type="title"/>
          </p:nvPr>
        </p:nvSpPr>
        <p:spPr>
          <a:xfrm>
            <a:off x="411300" y="1361825"/>
            <a:ext cx="8321400" cy="899100"/>
          </a:xfrm>
          <a:prstGeom prst="rect">
            <a:avLst/>
          </a:prstGeom>
          <a:noFill/>
          <a:ln>
            <a:noFill/>
          </a:ln>
        </p:spPr>
        <p:txBody>
          <a:bodyPr anchorCtr="0" anchor="ctr" bIns="0" lIns="0" spcFirstLastPara="1" rIns="0" wrap="square" tIns="0">
            <a:noAutofit/>
          </a:bodyPr>
          <a:lstStyle/>
          <a:p>
            <a:pPr indent="0" lvl="0" marL="0" rtl="0" algn="ctr">
              <a:lnSpc>
                <a:spcPct val="115000"/>
              </a:lnSpc>
              <a:spcBef>
                <a:spcPts val="0"/>
              </a:spcBef>
              <a:spcAft>
                <a:spcPts val="0"/>
              </a:spcAft>
              <a:buSzPts val="2800"/>
              <a:buNone/>
            </a:pPr>
            <a:r>
              <a:rPr lang="en"/>
              <a:t>THANKYOU</a:t>
            </a:r>
            <a:endParaRPr>
              <a:solidFill>
                <a:srgbClr val="F78F31"/>
              </a:solidFill>
            </a:endParaRPr>
          </a:p>
        </p:txBody>
      </p:sp>
      <p:sp>
        <p:nvSpPr>
          <p:cNvPr id="393" name="Google Shape;393;p40"/>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sp>
        <p:nvSpPr>
          <p:cNvPr id="394" name="Google Shape;394;p40"/>
          <p:cNvSpPr txBox="1"/>
          <p:nvPr/>
        </p:nvSpPr>
        <p:spPr>
          <a:xfrm>
            <a:off x="2676701" y="3328475"/>
            <a:ext cx="3792300" cy="675000"/>
          </a:xfrm>
          <a:prstGeom prst="rect">
            <a:avLst/>
          </a:prstGeom>
          <a:noFill/>
          <a:ln>
            <a:noFill/>
          </a:ln>
        </p:spPr>
        <p:txBody>
          <a:bodyPr anchorCtr="0" anchor="t" bIns="19050" lIns="19050" spcFirstLastPara="1" rIns="19050" wrap="square" tIns="19050">
            <a:noAutofit/>
          </a:bodyPr>
          <a:lstStyle/>
          <a:p>
            <a:pPr indent="0" lvl="0" marL="0" marR="0" rtl="0" algn="ctr">
              <a:lnSpc>
                <a:spcPct val="110000"/>
              </a:lnSpc>
              <a:spcBef>
                <a:spcPts val="0"/>
              </a:spcBef>
              <a:spcAft>
                <a:spcPts val="0"/>
              </a:spcAft>
              <a:buClr>
                <a:srgbClr val="FFFFFF"/>
              </a:buClr>
              <a:buSzPts val="1400"/>
              <a:buFont typeface="Open Sans"/>
              <a:buNone/>
            </a:pPr>
            <a:r>
              <a:rPr b="1" lang="en">
                <a:solidFill>
                  <a:srgbClr val="FFFFFF"/>
                </a:solidFill>
                <a:latin typeface="Open Sans"/>
                <a:ea typeface="Open Sans"/>
                <a:cs typeface="Open Sans"/>
                <a:sym typeface="Open Sans"/>
              </a:rPr>
              <a:t>EMILY GORCENSKI</a:t>
            </a:r>
            <a:br>
              <a:rPr b="0" i="0" lang="en" sz="900" u="none" cap="none" strike="noStrike">
                <a:solidFill>
                  <a:srgbClr val="FFFFFF"/>
                </a:solidFill>
                <a:latin typeface="Open Sans SemiBold"/>
                <a:ea typeface="Open Sans SemiBold"/>
                <a:cs typeface="Open Sans SemiBold"/>
                <a:sym typeface="Open Sans SemiBold"/>
              </a:rPr>
            </a:br>
            <a:r>
              <a:rPr lang="en" sz="1200">
                <a:solidFill>
                  <a:srgbClr val="FFFFFF"/>
                </a:solidFill>
                <a:latin typeface="Open Sans"/>
                <a:ea typeface="Open Sans"/>
                <a:cs typeface="Open Sans"/>
                <a:sym typeface="Open Sans"/>
              </a:rPr>
              <a:t>LEAD CONSULTANT, DATA SCIENCE</a:t>
            </a:r>
            <a:endParaRPr b="1" i="0" sz="1200" u="none" cap="none" strike="noStrike">
              <a:solidFill>
                <a:srgbClr val="FFFFFF"/>
              </a:solidFill>
              <a:latin typeface="Open Sans"/>
              <a:ea typeface="Open Sans"/>
              <a:cs typeface="Open Sans"/>
              <a:sym typeface="Open Sans"/>
            </a:endParaRPr>
          </a:p>
          <a:p>
            <a:pPr indent="0" lvl="0" marL="0" marR="0" rtl="0" algn="ctr">
              <a:lnSpc>
                <a:spcPct val="110000"/>
              </a:lnSpc>
              <a:spcBef>
                <a:spcPts val="0"/>
              </a:spcBef>
              <a:spcAft>
                <a:spcPts val="0"/>
              </a:spcAft>
              <a:buClr>
                <a:srgbClr val="FFFFFF"/>
              </a:buClr>
              <a:buSzPts val="1100"/>
              <a:buFont typeface="Open Sans"/>
              <a:buNone/>
            </a:pPr>
            <a:r>
              <a:rPr lang="en" sz="1200" u="sng">
                <a:solidFill>
                  <a:schemeClr val="hlink"/>
                </a:solidFill>
                <a:latin typeface="Open Sans"/>
                <a:ea typeface="Open Sans"/>
                <a:cs typeface="Open Sans"/>
                <a:sym typeface="Open Sans"/>
                <a:hlinkClick r:id="rId4"/>
              </a:rPr>
              <a:t>egorcens@thoughtworks.com</a:t>
            </a:r>
            <a:r>
              <a:rPr b="0" i="0" lang="en" sz="1200" u="none" cap="none" strike="noStrike">
                <a:solidFill>
                  <a:srgbClr val="FFFFFF"/>
                </a:solidFill>
                <a:latin typeface="Open Sans"/>
                <a:ea typeface="Open Sans"/>
                <a:cs typeface="Open Sans"/>
                <a:sym typeface="Open Sans"/>
              </a:rPr>
              <a:t>  |  </a:t>
            </a:r>
            <a:r>
              <a:rPr b="0" i="0" lang="en" sz="1200" u="sng" cap="none" strike="noStrike">
                <a:solidFill>
                  <a:schemeClr val="hlink"/>
                </a:solidFill>
                <a:latin typeface="Open Sans"/>
                <a:ea typeface="Open Sans"/>
                <a:cs typeface="Open Sans"/>
                <a:sym typeface="Open Sans"/>
                <a:hlinkClick r:id="rId5"/>
              </a:rPr>
              <a:t>thoughtworks.com</a:t>
            </a:r>
            <a:endParaRPr b="0" i="0" sz="1200" u="sng" cap="none" strike="noStrike">
              <a:solidFill>
                <a:srgbClr val="FFFFFF"/>
              </a:solidFill>
              <a:latin typeface="Arial"/>
              <a:ea typeface="Arial"/>
              <a:cs typeface="Arial"/>
              <a:sym typeface="Arial"/>
            </a:endParaRPr>
          </a:p>
        </p:txBody>
      </p:sp>
      <p:pic>
        <p:nvPicPr>
          <p:cNvPr id="395" name="Google Shape;395;p40"/>
          <p:cNvPicPr preferRelativeResize="0"/>
          <p:nvPr/>
        </p:nvPicPr>
        <p:blipFill rotWithShape="1">
          <a:blip r:embed="rId6">
            <a:alphaModFix/>
          </a:blip>
          <a:srcRect b="0" l="0" r="0" t="0"/>
          <a:stretch/>
        </p:blipFill>
        <p:spPr>
          <a:xfrm>
            <a:off x="3807188" y="4473377"/>
            <a:ext cx="1529624" cy="241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4"/>
          <p:cNvSpPr txBox="1"/>
          <p:nvPr>
            <p:ph type="title"/>
          </p:nvPr>
        </p:nvSpPr>
        <p:spPr>
          <a:xfrm>
            <a:off x="411425" y="282575"/>
            <a:ext cx="8321400" cy="6132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2800"/>
              <a:buNone/>
            </a:pPr>
            <a:r>
              <a:rPr lang="en">
                <a:solidFill>
                  <a:schemeClr val="dk1"/>
                </a:solidFill>
              </a:rPr>
              <a:t>WHAT A VERSION TELLS US</a:t>
            </a:r>
            <a:endParaRPr>
              <a:solidFill>
                <a:srgbClr val="F78F31"/>
              </a:solidFill>
            </a:endParaRPr>
          </a:p>
        </p:txBody>
      </p:sp>
      <p:sp>
        <p:nvSpPr>
          <p:cNvPr id="77" name="Google Shape;77;p14"/>
          <p:cNvSpPr txBox="1"/>
          <p:nvPr>
            <p:ph idx="1" type="body"/>
          </p:nvPr>
        </p:nvSpPr>
        <p:spPr>
          <a:xfrm>
            <a:off x="411425" y="2515150"/>
            <a:ext cx="5361000" cy="2199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0"/>
              </a:spcAft>
              <a:buNone/>
            </a:pPr>
            <a:r>
              <a:rPr lang="en"/>
              <a:t>TeX uses an idiosyncratic version labeling scheme that converges asymptotically to π from below.</a:t>
            </a:r>
            <a:endParaRPr/>
          </a:p>
          <a:p>
            <a:pPr indent="0" lvl="0" marL="0" rtl="0" algn="l">
              <a:lnSpc>
                <a:spcPct val="115000"/>
              </a:lnSpc>
              <a:spcBef>
                <a:spcPts val="500"/>
              </a:spcBef>
              <a:spcAft>
                <a:spcPts val="0"/>
              </a:spcAft>
              <a:buNone/>
            </a:pPr>
            <a:r>
              <a:t/>
            </a:r>
            <a:endParaRPr/>
          </a:p>
          <a:p>
            <a:pPr indent="0" lvl="0" marL="0" rtl="0" algn="l">
              <a:lnSpc>
                <a:spcPct val="115000"/>
              </a:lnSpc>
              <a:spcBef>
                <a:spcPts val="500"/>
              </a:spcBef>
              <a:spcAft>
                <a:spcPts val="0"/>
              </a:spcAft>
              <a:buNone/>
            </a:pPr>
            <a:r>
              <a:t/>
            </a:r>
            <a:endParaRPr/>
          </a:p>
        </p:txBody>
      </p:sp>
      <p:sp>
        <p:nvSpPr>
          <p:cNvPr id="78" name="Google Shape;78;p14"/>
          <p:cNvSpPr txBox="1"/>
          <p:nvPr>
            <p:ph idx="2" type="subTitle"/>
          </p:nvPr>
        </p:nvSpPr>
        <p:spPr>
          <a:xfrm>
            <a:off x="411425" y="759000"/>
            <a:ext cx="8321400" cy="384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500"/>
              </a:spcBef>
              <a:spcAft>
                <a:spcPts val="1000"/>
              </a:spcAft>
              <a:buSzPts val="1800"/>
              <a:buNone/>
            </a:pPr>
            <a:r>
              <a:rPr lang="en"/>
              <a:t>TeX</a:t>
            </a:r>
            <a:endParaRPr/>
          </a:p>
        </p:txBody>
      </p:sp>
      <p:sp>
        <p:nvSpPr>
          <p:cNvPr id="79" name="Google Shape;79;p14"/>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sp>
        <p:nvSpPr>
          <p:cNvPr id="80" name="Google Shape;80;p14"/>
          <p:cNvSpPr txBox="1"/>
          <p:nvPr>
            <p:ph idx="2" type="subTitle"/>
          </p:nvPr>
        </p:nvSpPr>
        <p:spPr>
          <a:xfrm>
            <a:off x="563825" y="1295400"/>
            <a:ext cx="5208600" cy="13722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500"/>
              </a:spcBef>
              <a:spcAft>
                <a:spcPts val="1000"/>
              </a:spcAft>
              <a:buSzPts val="1800"/>
              <a:buNone/>
            </a:pPr>
            <a:r>
              <a:rPr lang="en" sz="4800">
                <a:solidFill>
                  <a:srgbClr val="000000"/>
                </a:solidFill>
              </a:rPr>
              <a:t>3.14159265</a:t>
            </a:r>
            <a:endParaRPr sz="48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5"/>
          <p:cNvSpPr txBox="1"/>
          <p:nvPr>
            <p:ph type="title"/>
          </p:nvPr>
        </p:nvSpPr>
        <p:spPr>
          <a:xfrm>
            <a:off x="411425" y="282575"/>
            <a:ext cx="8321400" cy="6132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2800"/>
              <a:buNone/>
            </a:pPr>
            <a:r>
              <a:rPr lang="en">
                <a:solidFill>
                  <a:schemeClr val="dk1"/>
                </a:solidFill>
              </a:rPr>
              <a:t>WHAT A VERSION TELLS US</a:t>
            </a:r>
            <a:endParaRPr>
              <a:solidFill>
                <a:srgbClr val="F78F31"/>
              </a:solidFill>
            </a:endParaRPr>
          </a:p>
        </p:txBody>
      </p:sp>
      <p:sp>
        <p:nvSpPr>
          <p:cNvPr id="86" name="Google Shape;86;p15"/>
          <p:cNvSpPr txBox="1"/>
          <p:nvPr>
            <p:ph idx="1" type="body"/>
          </p:nvPr>
        </p:nvSpPr>
        <p:spPr>
          <a:xfrm>
            <a:off x="411425" y="2515150"/>
            <a:ext cx="5361000" cy="2199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0"/>
              </a:spcAft>
              <a:buNone/>
            </a:pPr>
            <a:r>
              <a:rPr lang="en"/>
              <a:t>TeX uses an idiosyncratic version labeling scheme that converges asymptotically to π from below.</a:t>
            </a:r>
            <a:endParaRPr/>
          </a:p>
          <a:p>
            <a:pPr indent="0" lvl="0" marL="0" rtl="0" algn="l">
              <a:lnSpc>
                <a:spcPct val="115000"/>
              </a:lnSpc>
              <a:spcBef>
                <a:spcPts val="500"/>
              </a:spcBef>
              <a:spcAft>
                <a:spcPts val="0"/>
              </a:spcAft>
              <a:buNone/>
            </a:pPr>
            <a:r>
              <a:t/>
            </a:r>
            <a:endParaRPr/>
          </a:p>
          <a:p>
            <a:pPr indent="0" lvl="0" marL="0" rtl="0" algn="l">
              <a:lnSpc>
                <a:spcPct val="115000"/>
              </a:lnSpc>
              <a:spcBef>
                <a:spcPts val="500"/>
              </a:spcBef>
              <a:spcAft>
                <a:spcPts val="0"/>
              </a:spcAft>
              <a:buNone/>
            </a:pPr>
            <a:r>
              <a:rPr b="1" lang="en">
                <a:latin typeface="Open Sans"/>
                <a:ea typeface="Open Sans"/>
                <a:cs typeface="Open Sans"/>
                <a:sym typeface="Open Sans"/>
              </a:rPr>
              <a:t>The current version number tells us that Donald Knuth is still alive.</a:t>
            </a:r>
            <a:endParaRPr b="1">
              <a:latin typeface="Open Sans"/>
              <a:ea typeface="Open Sans"/>
              <a:cs typeface="Open Sans"/>
              <a:sym typeface="Open Sans"/>
            </a:endParaRPr>
          </a:p>
          <a:p>
            <a:pPr indent="0" lvl="0" marL="0" rtl="0" algn="l">
              <a:lnSpc>
                <a:spcPct val="115000"/>
              </a:lnSpc>
              <a:spcBef>
                <a:spcPts val="1000"/>
              </a:spcBef>
              <a:spcAft>
                <a:spcPts val="0"/>
              </a:spcAft>
              <a:buClr>
                <a:schemeClr val="dk1"/>
              </a:buClr>
              <a:buSzPts val="1100"/>
              <a:buFont typeface="Arial"/>
              <a:buNone/>
            </a:pPr>
            <a:r>
              <a:t/>
            </a:r>
            <a:endParaRPr/>
          </a:p>
          <a:p>
            <a:pPr indent="0" lvl="0" marL="0" rtl="0" algn="l">
              <a:lnSpc>
                <a:spcPct val="115000"/>
              </a:lnSpc>
              <a:spcBef>
                <a:spcPts val="1000"/>
              </a:spcBef>
              <a:spcAft>
                <a:spcPts val="1000"/>
              </a:spcAft>
              <a:buSzPts val="1600"/>
              <a:buNone/>
            </a:pPr>
            <a:r>
              <a:t/>
            </a:r>
            <a:endParaRPr/>
          </a:p>
        </p:txBody>
      </p:sp>
      <p:sp>
        <p:nvSpPr>
          <p:cNvPr id="87" name="Google Shape;87;p15"/>
          <p:cNvSpPr txBox="1"/>
          <p:nvPr>
            <p:ph idx="2" type="subTitle"/>
          </p:nvPr>
        </p:nvSpPr>
        <p:spPr>
          <a:xfrm>
            <a:off x="411425" y="759000"/>
            <a:ext cx="8321400" cy="384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500"/>
              </a:spcBef>
              <a:spcAft>
                <a:spcPts val="1000"/>
              </a:spcAft>
              <a:buSzPts val="1800"/>
              <a:buNone/>
            </a:pPr>
            <a:r>
              <a:rPr lang="en"/>
              <a:t>TeX</a:t>
            </a:r>
            <a:endParaRPr/>
          </a:p>
        </p:txBody>
      </p:sp>
      <p:sp>
        <p:nvSpPr>
          <p:cNvPr id="88" name="Google Shape;88;p15"/>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sp>
        <p:nvSpPr>
          <p:cNvPr id="89" name="Google Shape;89;p15"/>
          <p:cNvSpPr txBox="1"/>
          <p:nvPr>
            <p:ph idx="2" type="subTitle"/>
          </p:nvPr>
        </p:nvSpPr>
        <p:spPr>
          <a:xfrm>
            <a:off x="563825" y="1295400"/>
            <a:ext cx="5208600" cy="13722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500"/>
              </a:spcBef>
              <a:spcAft>
                <a:spcPts val="1000"/>
              </a:spcAft>
              <a:buSzPts val="1800"/>
              <a:buNone/>
            </a:pPr>
            <a:r>
              <a:rPr lang="en" sz="4800">
                <a:solidFill>
                  <a:srgbClr val="000000"/>
                </a:solidFill>
              </a:rPr>
              <a:t>3.14159265</a:t>
            </a:r>
            <a:endParaRPr sz="4800">
              <a:solidFill>
                <a:srgbClr val="000000"/>
              </a:solidFill>
            </a:endParaRPr>
          </a:p>
        </p:txBody>
      </p:sp>
      <p:pic>
        <p:nvPicPr>
          <p:cNvPr id="90" name="Google Shape;90;p15"/>
          <p:cNvPicPr preferRelativeResize="0"/>
          <p:nvPr/>
        </p:nvPicPr>
        <p:blipFill>
          <a:blip r:embed="rId3">
            <a:alphaModFix/>
          </a:blip>
          <a:stretch>
            <a:fillRect/>
          </a:stretch>
        </p:blipFill>
        <p:spPr>
          <a:xfrm>
            <a:off x="5772428" y="1295403"/>
            <a:ext cx="3112800" cy="3681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6"/>
          <p:cNvSpPr txBox="1"/>
          <p:nvPr>
            <p:ph type="title"/>
          </p:nvPr>
        </p:nvSpPr>
        <p:spPr>
          <a:xfrm>
            <a:off x="411427" y="1028175"/>
            <a:ext cx="3834300" cy="1040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2800"/>
              <a:buNone/>
            </a:pPr>
            <a:r>
              <a:rPr lang="en">
                <a:solidFill>
                  <a:schemeClr val="dk1"/>
                </a:solidFill>
              </a:rPr>
              <a:t>WHAT ABOUT</a:t>
            </a:r>
            <a:endParaRPr>
              <a:solidFill>
                <a:schemeClr val="dk1"/>
              </a:solidFill>
            </a:endParaRPr>
          </a:p>
          <a:p>
            <a:pPr indent="0" lvl="0" marL="0" rtl="0" algn="l">
              <a:lnSpc>
                <a:spcPct val="100000"/>
              </a:lnSpc>
              <a:spcBef>
                <a:spcPts val="0"/>
              </a:spcBef>
              <a:spcAft>
                <a:spcPts val="0"/>
              </a:spcAft>
              <a:buSzPts val="2800"/>
              <a:buNone/>
            </a:pPr>
            <a:r>
              <a:rPr lang="en">
                <a:solidFill>
                  <a:srgbClr val="F78F31"/>
                </a:solidFill>
              </a:rPr>
              <a:t>CONTINUOUS DELIVERY?</a:t>
            </a:r>
            <a:endParaRPr sz="2800">
              <a:solidFill>
                <a:srgbClr val="F78F31"/>
              </a:solidFill>
            </a:endParaRPr>
          </a:p>
        </p:txBody>
      </p:sp>
      <p:sp>
        <p:nvSpPr>
          <p:cNvPr id="96" name="Google Shape;96;p16"/>
          <p:cNvSpPr txBox="1"/>
          <p:nvPr>
            <p:ph idx="1" type="body"/>
          </p:nvPr>
        </p:nvSpPr>
        <p:spPr>
          <a:xfrm>
            <a:off x="411425" y="2340275"/>
            <a:ext cx="3834300" cy="23739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500"/>
              </a:spcBef>
              <a:spcAft>
                <a:spcPts val="0"/>
              </a:spcAft>
              <a:buSzPts val="1600"/>
              <a:buNone/>
            </a:pPr>
            <a:r>
              <a:rPr lang="en"/>
              <a:t>Continuous Delivery environments require us to be able to </a:t>
            </a:r>
            <a:r>
              <a:rPr b="1" lang="en">
                <a:latin typeface="Open Sans"/>
                <a:ea typeface="Open Sans"/>
                <a:cs typeface="Open Sans"/>
                <a:sym typeface="Open Sans"/>
              </a:rPr>
              <a:t>rollback </a:t>
            </a:r>
            <a:r>
              <a:rPr lang="en"/>
              <a:t>to any previous version at any point in time.</a:t>
            </a:r>
            <a:endParaRPr/>
          </a:p>
          <a:p>
            <a:pPr indent="0" lvl="0" marL="0" rtl="0" algn="l">
              <a:lnSpc>
                <a:spcPct val="115000"/>
              </a:lnSpc>
              <a:spcBef>
                <a:spcPts val="1000"/>
              </a:spcBef>
              <a:spcAft>
                <a:spcPts val="0"/>
              </a:spcAft>
              <a:buSzPts val="1600"/>
              <a:buNone/>
            </a:pPr>
            <a:r>
              <a:rPr lang="en"/>
              <a:t>It also means our version is continuously changing, and that two adjacent versions represent only small changes in the state of the system.</a:t>
            </a:r>
            <a:endParaRPr/>
          </a:p>
          <a:p>
            <a:pPr indent="0" lvl="0" marL="0" rtl="0" algn="l">
              <a:lnSpc>
                <a:spcPct val="115000"/>
              </a:lnSpc>
              <a:spcBef>
                <a:spcPts val="1000"/>
              </a:spcBef>
              <a:spcAft>
                <a:spcPts val="1000"/>
              </a:spcAft>
              <a:buSzPts val="1600"/>
              <a:buNone/>
            </a:pPr>
            <a:r>
              <a:t/>
            </a:r>
            <a:endParaRPr/>
          </a:p>
        </p:txBody>
      </p:sp>
      <p:sp>
        <p:nvSpPr>
          <p:cNvPr id="97" name="Google Shape;97;p16"/>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pic>
        <p:nvPicPr>
          <p:cNvPr id="98" name="Google Shape;98;p16"/>
          <p:cNvPicPr preferRelativeResize="0"/>
          <p:nvPr/>
        </p:nvPicPr>
        <p:blipFill rotWithShape="1">
          <a:blip r:embed="rId3">
            <a:alphaModFix/>
          </a:blip>
          <a:srcRect b="0" l="16486" r="16493" t="0"/>
          <a:stretch/>
        </p:blipFill>
        <p:spPr>
          <a:xfrm>
            <a:off x="4548900" y="0"/>
            <a:ext cx="4595103" cy="514224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32B9CF"/>
            </a:gs>
            <a:gs pos="52999">
              <a:srgbClr val="1C6DB6"/>
            </a:gs>
            <a:gs pos="100000">
              <a:srgbClr val="702269"/>
            </a:gs>
          </a:gsLst>
          <a:lin ang="2698631" scaled="0"/>
        </a:gradFill>
      </p:bgPr>
    </p:bg>
    <p:spTree>
      <p:nvGrpSpPr>
        <p:cNvPr id="102" name="Shape 102"/>
        <p:cNvGrpSpPr/>
        <p:nvPr/>
      </p:nvGrpSpPr>
      <p:grpSpPr>
        <a:xfrm>
          <a:off x="0" y="0"/>
          <a:ext cx="0" cy="0"/>
          <a:chOff x="0" y="0"/>
          <a:chExt cx="0" cy="0"/>
        </a:xfrm>
      </p:grpSpPr>
      <p:pic>
        <p:nvPicPr>
          <p:cNvPr id="103" name="Google Shape;103;p17"/>
          <p:cNvPicPr preferRelativeResize="0"/>
          <p:nvPr/>
        </p:nvPicPr>
        <p:blipFill rotWithShape="1">
          <a:blip r:embed="rId3">
            <a:alphaModFix amt="34000"/>
          </a:blip>
          <a:srcRect b="15397" l="0" r="0" t="0"/>
          <a:stretch/>
        </p:blipFill>
        <p:spPr>
          <a:xfrm>
            <a:off x="0" y="0"/>
            <a:ext cx="9144000" cy="5143499"/>
          </a:xfrm>
          <a:prstGeom prst="rect">
            <a:avLst/>
          </a:prstGeom>
          <a:noFill/>
          <a:ln>
            <a:noFill/>
          </a:ln>
        </p:spPr>
      </p:pic>
      <p:sp>
        <p:nvSpPr>
          <p:cNvPr id="104" name="Google Shape;104;p17"/>
          <p:cNvSpPr/>
          <p:nvPr/>
        </p:nvSpPr>
        <p:spPr>
          <a:xfrm>
            <a:off x="0" y="1791700"/>
            <a:ext cx="9144000" cy="1553700"/>
          </a:xfrm>
          <a:prstGeom prst="rect">
            <a:avLst/>
          </a:prstGeom>
          <a:solidFill>
            <a:srgbClr val="000000">
              <a:alpha val="58823"/>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105" name="Google Shape;105;p17"/>
          <p:cNvSpPr txBox="1"/>
          <p:nvPr>
            <p:ph type="title"/>
          </p:nvPr>
        </p:nvSpPr>
        <p:spPr>
          <a:xfrm>
            <a:off x="411425" y="1791850"/>
            <a:ext cx="8321400" cy="1553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2800"/>
              <a:buNone/>
            </a:pPr>
            <a:r>
              <a:rPr lang="en"/>
              <a:t>SO HOW DOES THIS APPLY TO DATA?</a:t>
            </a:r>
            <a:endParaRPr/>
          </a:p>
        </p:txBody>
      </p:sp>
      <p:sp>
        <p:nvSpPr>
          <p:cNvPr id="106" name="Google Shape;106;p17"/>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8"/>
          <p:cNvSpPr txBox="1"/>
          <p:nvPr>
            <p:ph type="title"/>
          </p:nvPr>
        </p:nvSpPr>
        <p:spPr>
          <a:xfrm>
            <a:off x="411425" y="310550"/>
            <a:ext cx="8321400" cy="720300"/>
          </a:xfrm>
          <a:prstGeom prst="rect">
            <a:avLst/>
          </a:prstGeom>
          <a:noFill/>
          <a:ln>
            <a:noFill/>
          </a:ln>
        </p:spPr>
        <p:txBody>
          <a:bodyPr anchorCtr="0" anchor="b" bIns="0" lIns="0" spcFirstLastPara="1" rIns="0" wrap="square" tIns="0">
            <a:noAutofit/>
          </a:bodyPr>
          <a:lstStyle/>
          <a:p>
            <a:pPr indent="0" lvl="0" marL="0" rtl="0" algn="ctr">
              <a:lnSpc>
                <a:spcPct val="115000"/>
              </a:lnSpc>
              <a:spcBef>
                <a:spcPts val="0"/>
              </a:spcBef>
              <a:spcAft>
                <a:spcPts val="0"/>
              </a:spcAft>
              <a:buSzPts val="2800"/>
              <a:buNone/>
            </a:pPr>
            <a:r>
              <a:rPr lang="en"/>
              <a:t>PRODUCTIONIZED MACHINE LEARNING/AI SYSTEM</a:t>
            </a:r>
            <a:endParaRPr/>
          </a:p>
        </p:txBody>
      </p:sp>
      <p:sp>
        <p:nvSpPr>
          <p:cNvPr id="112" name="Google Shape;112;p18"/>
          <p:cNvSpPr txBox="1"/>
          <p:nvPr>
            <p:ph idx="1" type="subTitle"/>
          </p:nvPr>
        </p:nvSpPr>
        <p:spPr>
          <a:xfrm>
            <a:off x="411425" y="1030850"/>
            <a:ext cx="8321400" cy="3840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500"/>
              </a:spcBef>
              <a:spcAft>
                <a:spcPts val="1000"/>
              </a:spcAft>
              <a:buSzPts val="1800"/>
              <a:buNone/>
            </a:pPr>
            <a:r>
              <a:rPr lang="en"/>
              <a:t>Unlike deterministic systems, data-driven software depends on more than just source code.</a:t>
            </a:r>
            <a:endParaRPr/>
          </a:p>
        </p:txBody>
      </p:sp>
      <p:sp>
        <p:nvSpPr>
          <p:cNvPr id="113" name="Google Shape;113;p18"/>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
              <a:t>‹#›</a:t>
            </a:fld>
            <a:endParaRPr/>
          </a:p>
        </p:txBody>
      </p:sp>
      <p:pic>
        <p:nvPicPr>
          <p:cNvPr id="114" name="Google Shape;114;p18"/>
          <p:cNvPicPr preferRelativeResize="0"/>
          <p:nvPr/>
        </p:nvPicPr>
        <p:blipFill>
          <a:blip r:embed="rId3">
            <a:alphaModFix/>
          </a:blip>
          <a:stretch>
            <a:fillRect/>
          </a:stretch>
        </p:blipFill>
        <p:spPr>
          <a:xfrm>
            <a:off x="3719500" y="1774200"/>
            <a:ext cx="1704975" cy="1466850"/>
          </a:xfrm>
          <a:prstGeom prst="rect">
            <a:avLst/>
          </a:prstGeom>
          <a:noFill/>
          <a:ln>
            <a:noFill/>
          </a:ln>
        </p:spPr>
      </p:pic>
      <p:pic>
        <p:nvPicPr>
          <p:cNvPr id="115" name="Google Shape;115;p18"/>
          <p:cNvPicPr preferRelativeResize="0"/>
          <p:nvPr/>
        </p:nvPicPr>
        <p:blipFill>
          <a:blip r:embed="rId4">
            <a:alphaModFix/>
          </a:blip>
          <a:stretch>
            <a:fillRect/>
          </a:stretch>
        </p:blipFill>
        <p:spPr>
          <a:xfrm>
            <a:off x="770513" y="1774200"/>
            <a:ext cx="1704975" cy="1466850"/>
          </a:xfrm>
          <a:prstGeom prst="rect">
            <a:avLst/>
          </a:prstGeom>
          <a:noFill/>
          <a:ln>
            <a:noFill/>
          </a:ln>
        </p:spPr>
      </p:pic>
      <p:pic>
        <p:nvPicPr>
          <p:cNvPr id="116" name="Google Shape;116;p18"/>
          <p:cNvPicPr preferRelativeResize="0"/>
          <p:nvPr/>
        </p:nvPicPr>
        <p:blipFill>
          <a:blip r:embed="rId5">
            <a:alphaModFix/>
          </a:blip>
          <a:stretch>
            <a:fillRect/>
          </a:stretch>
        </p:blipFill>
        <p:spPr>
          <a:xfrm>
            <a:off x="6668500" y="1774200"/>
            <a:ext cx="1704975" cy="1466850"/>
          </a:xfrm>
          <a:prstGeom prst="rect">
            <a:avLst/>
          </a:prstGeom>
          <a:noFill/>
          <a:ln>
            <a:noFill/>
          </a:ln>
        </p:spPr>
      </p:pic>
      <p:sp>
        <p:nvSpPr>
          <p:cNvPr id="117" name="Google Shape;117;p18"/>
          <p:cNvSpPr txBox="1"/>
          <p:nvPr/>
        </p:nvSpPr>
        <p:spPr>
          <a:xfrm>
            <a:off x="3032725" y="3396288"/>
            <a:ext cx="29139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00AA5B"/>
                </a:solidFill>
                <a:latin typeface="Open Sans"/>
                <a:ea typeface="Open Sans"/>
                <a:cs typeface="Open Sans"/>
                <a:sym typeface="Open Sans"/>
              </a:rPr>
              <a:t>Model</a:t>
            </a:r>
            <a:endParaRPr b="1" sz="3000">
              <a:solidFill>
                <a:srgbClr val="00AA5B"/>
              </a:solidFill>
              <a:latin typeface="Open Sans"/>
              <a:ea typeface="Open Sans"/>
              <a:cs typeface="Open Sans"/>
              <a:sym typeface="Open Sans"/>
            </a:endParaRPr>
          </a:p>
        </p:txBody>
      </p:sp>
      <p:sp>
        <p:nvSpPr>
          <p:cNvPr id="118" name="Google Shape;118;p18"/>
          <p:cNvSpPr txBox="1"/>
          <p:nvPr/>
        </p:nvSpPr>
        <p:spPr>
          <a:xfrm>
            <a:off x="166050" y="3396288"/>
            <a:ext cx="29139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6A2569"/>
                </a:solidFill>
                <a:latin typeface="Open Sans"/>
                <a:ea typeface="Open Sans"/>
                <a:cs typeface="Open Sans"/>
                <a:sym typeface="Open Sans"/>
              </a:rPr>
              <a:t>Data</a:t>
            </a:r>
            <a:endParaRPr b="1" sz="3000">
              <a:solidFill>
                <a:srgbClr val="6A2569"/>
              </a:solidFill>
              <a:latin typeface="Open Sans"/>
              <a:ea typeface="Open Sans"/>
              <a:cs typeface="Open Sans"/>
              <a:sym typeface="Open Sans"/>
            </a:endParaRPr>
          </a:p>
        </p:txBody>
      </p:sp>
      <p:sp>
        <p:nvSpPr>
          <p:cNvPr id="119" name="Google Shape;119;p18"/>
          <p:cNvSpPr txBox="1"/>
          <p:nvPr/>
        </p:nvSpPr>
        <p:spPr>
          <a:xfrm>
            <a:off x="6064038" y="3396288"/>
            <a:ext cx="29139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00BCCD"/>
                </a:solidFill>
                <a:latin typeface="Open Sans"/>
                <a:ea typeface="Open Sans"/>
                <a:cs typeface="Open Sans"/>
                <a:sym typeface="Open Sans"/>
              </a:rPr>
              <a:t>Code</a:t>
            </a:r>
            <a:endParaRPr b="1" sz="3000">
              <a:solidFill>
                <a:srgbClr val="00BCCD"/>
              </a:solidFill>
              <a:latin typeface="Open Sans"/>
              <a:ea typeface="Open Sans"/>
              <a:cs typeface="Open Sans"/>
              <a:sym typeface="Open Sans"/>
            </a:endParaRPr>
          </a:p>
        </p:txBody>
      </p:sp>
      <p:sp>
        <p:nvSpPr>
          <p:cNvPr id="120" name="Google Shape;120;p18"/>
          <p:cNvSpPr txBox="1"/>
          <p:nvPr/>
        </p:nvSpPr>
        <p:spPr>
          <a:xfrm>
            <a:off x="2596800" y="2140125"/>
            <a:ext cx="10014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latin typeface="Open Sans"/>
                <a:ea typeface="Open Sans"/>
                <a:cs typeface="Open Sans"/>
                <a:sym typeface="Open Sans"/>
              </a:rPr>
              <a:t>+</a:t>
            </a:r>
            <a:endParaRPr b="1" sz="4800">
              <a:latin typeface="Open Sans"/>
              <a:ea typeface="Open Sans"/>
              <a:cs typeface="Open Sans"/>
              <a:sym typeface="Open Sans"/>
            </a:endParaRPr>
          </a:p>
        </p:txBody>
      </p:sp>
      <p:sp>
        <p:nvSpPr>
          <p:cNvPr id="121" name="Google Shape;121;p18"/>
          <p:cNvSpPr txBox="1"/>
          <p:nvPr/>
        </p:nvSpPr>
        <p:spPr>
          <a:xfrm>
            <a:off x="5545788" y="2140125"/>
            <a:ext cx="10014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latin typeface="Open Sans"/>
                <a:ea typeface="Open Sans"/>
                <a:cs typeface="Open Sans"/>
                <a:sym typeface="Open Sans"/>
              </a:rPr>
              <a:t>+</a:t>
            </a:r>
            <a:endParaRPr b="1" sz="4800">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19"/>
          <p:cNvSpPr/>
          <p:nvPr/>
        </p:nvSpPr>
        <p:spPr>
          <a:xfrm>
            <a:off x="4548900" y="0"/>
            <a:ext cx="4595100" cy="5142300"/>
          </a:xfrm>
          <a:prstGeom prst="rect">
            <a:avLst/>
          </a:prstGeom>
          <a:solidFill>
            <a:srgbClr val="00BCCC"/>
          </a:solidFill>
          <a:ln cap="flat" cmpd="sng" w="9525">
            <a:solidFill>
              <a:srgbClr val="00B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txBox="1"/>
          <p:nvPr>
            <p:ph idx="12" type="sldNum"/>
          </p:nvPr>
        </p:nvSpPr>
        <p:spPr>
          <a:xfrm>
            <a:off x="8409800" y="4714300"/>
            <a:ext cx="548700" cy="18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800"/>
              <a:buFont typeface="Arial"/>
              <a:buNone/>
            </a:pPr>
            <a:fld id="{00000000-1234-1234-1234-123412341234}" type="slidenum">
              <a:rPr lang="en"/>
              <a:t>‹#›</a:t>
            </a:fld>
            <a:endParaRPr/>
          </a:p>
        </p:txBody>
      </p:sp>
      <p:sp>
        <p:nvSpPr>
          <p:cNvPr id="128" name="Google Shape;128;p19"/>
          <p:cNvSpPr txBox="1"/>
          <p:nvPr>
            <p:ph idx="1" type="body"/>
          </p:nvPr>
        </p:nvSpPr>
        <p:spPr>
          <a:xfrm>
            <a:off x="411425" y="2724275"/>
            <a:ext cx="3834300" cy="1989900"/>
          </a:xfrm>
          <a:prstGeom prst="rect">
            <a:avLst/>
          </a:prstGeom>
        </p:spPr>
        <p:txBody>
          <a:bodyPr anchorCtr="0" anchor="t" bIns="0" lIns="0" spcFirstLastPara="1" rIns="0" wrap="square" tIns="0">
            <a:noAutofit/>
          </a:bodyPr>
          <a:lstStyle/>
          <a:p>
            <a:pPr indent="0" lvl="0" marL="0" rtl="0" algn="l">
              <a:spcBef>
                <a:spcPts val="500"/>
              </a:spcBef>
              <a:spcAft>
                <a:spcPts val="0"/>
              </a:spcAft>
              <a:buNone/>
            </a:pPr>
            <a:r>
              <a:rPr lang="en"/>
              <a:t>Code is a broad concept. It can refer to the source code of our services and systems. It can represent our infrastructure. It can refer to the code used to access, transform, or prepare data. It can refer to the code used to train, validate, and assess models.</a:t>
            </a:r>
            <a:endParaRPr/>
          </a:p>
        </p:txBody>
      </p:sp>
      <p:pic>
        <p:nvPicPr>
          <p:cNvPr id="129" name="Google Shape;129;p19"/>
          <p:cNvPicPr preferRelativeResize="0"/>
          <p:nvPr/>
        </p:nvPicPr>
        <p:blipFill>
          <a:blip r:embed="rId3">
            <a:alphaModFix/>
          </a:blip>
          <a:stretch>
            <a:fillRect/>
          </a:stretch>
        </p:blipFill>
        <p:spPr>
          <a:xfrm>
            <a:off x="1476075" y="367175"/>
            <a:ext cx="1704975" cy="1466850"/>
          </a:xfrm>
          <a:prstGeom prst="rect">
            <a:avLst/>
          </a:prstGeom>
          <a:noFill/>
          <a:ln>
            <a:noFill/>
          </a:ln>
        </p:spPr>
      </p:pic>
      <p:sp>
        <p:nvSpPr>
          <p:cNvPr id="130" name="Google Shape;130;p19"/>
          <p:cNvSpPr txBox="1"/>
          <p:nvPr/>
        </p:nvSpPr>
        <p:spPr>
          <a:xfrm>
            <a:off x="871613" y="1989263"/>
            <a:ext cx="2913900" cy="73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00BCCD"/>
                </a:solidFill>
                <a:latin typeface="Open Sans"/>
                <a:ea typeface="Open Sans"/>
                <a:cs typeface="Open Sans"/>
                <a:sym typeface="Open Sans"/>
              </a:rPr>
              <a:t>Code</a:t>
            </a:r>
            <a:endParaRPr b="1" sz="3000">
              <a:solidFill>
                <a:srgbClr val="00BCCD"/>
              </a:solidFill>
              <a:latin typeface="Open Sans"/>
              <a:ea typeface="Open Sans"/>
              <a:cs typeface="Open Sans"/>
              <a:sym typeface="Open Sans"/>
            </a:endParaRPr>
          </a:p>
        </p:txBody>
      </p:sp>
      <p:sp>
        <p:nvSpPr>
          <p:cNvPr id="131" name="Google Shape;131;p19"/>
          <p:cNvSpPr txBox="1"/>
          <p:nvPr>
            <p:ph type="title"/>
          </p:nvPr>
        </p:nvSpPr>
        <p:spPr>
          <a:xfrm>
            <a:off x="5124202" y="367175"/>
            <a:ext cx="3834300" cy="12276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2800"/>
              <a:buNone/>
            </a:pPr>
            <a:r>
              <a:rPr lang="en">
                <a:solidFill>
                  <a:srgbClr val="FFFFFF"/>
                </a:solidFill>
              </a:rPr>
              <a:t>HOW DOES CODE CHANGE VERSION?</a:t>
            </a:r>
            <a:endParaRPr sz="2800">
              <a:solidFill>
                <a:srgbClr val="FFFFFF"/>
              </a:solidFill>
            </a:endParaRPr>
          </a:p>
        </p:txBody>
      </p:sp>
      <p:sp>
        <p:nvSpPr>
          <p:cNvPr id="132" name="Google Shape;132;p19"/>
          <p:cNvSpPr txBox="1"/>
          <p:nvPr>
            <p:ph idx="1" type="body"/>
          </p:nvPr>
        </p:nvSpPr>
        <p:spPr>
          <a:xfrm>
            <a:off x="5124200" y="1914819"/>
            <a:ext cx="3834300" cy="28002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500"/>
              </a:spcBef>
              <a:spcAft>
                <a:spcPts val="0"/>
              </a:spcAft>
              <a:buClr>
                <a:srgbClr val="FFFFFF"/>
              </a:buClr>
              <a:buSzPts val="1600"/>
              <a:buChar char="●"/>
            </a:pPr>
            <a:r>
              <a:rPr lang="en">
                <a:solidFill>
                  <a:srgbClr val="FFFFFF"/>
                </a:solidFill>
              </a:rPr>
              <a:t>Bug fixes</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New features</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Dependencies</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Operating systems</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Scope change</a:t>
            </a:r>
            <a:endParaRPr>
              <a:solidFill>
                <a:srgbClr val="FFFFFF"/>
              </a:solidFill>
            </a:endParaRPr>
          </a:p>
          <a:p>
            <a:pPr indent="-330200" lvl="0" marL="457200" rtl="0" algn="l">
              <a:lnSpc>
                <a:spcPct val="115000"/>
              </a:lnSpc>
              <a:spcBef>
                <a:spcPts val="0"/>
              </a:spcBef>
              <a:spcAft>
                <a:spcPts val="0"/>
              </a:spcAft>
              <a:buClr>
                <a:srgbClr val="FFFFFF"/>
              </a:buClr>
              <a:buSzPts val="1600"/>
              <a:buChar char="●"/>
            </a:pPr>
            <a:r>
              <a:rPr lang="en">
                <a:solidFill>
                  <a:srgbClr val="FFFFFF"/>
                </a:solidFill>
              </a:rPr>
              <a:t>Etc.</a:t>
            </a:r>
            <a:endParaRPr>
              <a:solidFill>
                <a:srgbClr val="FFFFFF"/>
              </a:solidFill>
            </a:endParaRPr>
          </a:p>
          <a:p>
            <a:pPr indent="0" lvl="0" marL="0" rtl="0" algn="l">
              <a:lnSpc>
                <a:spcPct val="115000"/>
              </a:lnSpc>
              <a:spcBef>
                <a:spcPts val="1000"/>
              </a:spcBef>
              <a:spcAft>
                <a:spcPts val="0"/>
              </a:spcAft>
              <a:buNone/>
            </a:pPr>
            <a:r>
              <a:rPr lang="en">
                <a:solidFill>
                  <a:srgbClr val="FFFFFF"/>
                </a:solidFill>
              </a:rPr>
              <a:t>This axis is the best-understood axis of version change for machine learning systems.</a:t>
            </a:r>
            <a:endParaRPr>
              <a:solidFill>
                <a:srgbClr val="FFFFFF"/>
              </a:solidFill>
            </a:endParaRPr>
          </a:p>
          <a:p>
            <a:pPr indent="0" lvl="0" marL="0" rtl="0" algn="l">
              <a:lnSpc>
                <a:spcPct val="115000"/>
              </a:lnSpc>
              <a:spcBef>
                <a:spcPts val="1000"/>
              </a:spcBef>
              <a:spcAft>
                <a:spcPts val="1000"/>
              </a:spcAft>
              <a:buSzPts val="16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W Master - Blue/Purple">
  <a:themeElements>
    <a:clrScheme name="Blue Purple Basic">
      <a:dk1>
        <a:srgbClr val="000000"/>
      </a:dk1>
      <a:lt1>
        <a:srgbClr val="FFFFFF"/>
      </a:lt1>
      <a:dk2>
        <a:srgbClr val="666666"/>
      </a:dk2>
      <a:lt2>
        <a:srgbClr val="CCCCCC"/>
      </a:lt2>
      <a:accent1>
        <a:srgbClr val="00BCCD"/>
      </a:accent1>
      <a:accent2>
        <a:srgbClr val="0078BF"/>
      </a:accent2>
      <a:accent3>
        <a:srgbClr val="702269"/>
      </a:accent3>
      <a:accent4>
        <a:srgbClr val="B51B58"/>
      </a:accent4>
      <a:accent5>
        <a:srgbClr val="EE5BA0"/>
      </a:accent5>
      <a:accent6>
        <a:srgbClr val="F58A33"/>
      </a:accent6>
      <a:hlink>
        <a:srgbClr val="00BCCC"/>
      </a:hlink>
      <a:folHlink>
        <a:srgbClr val="7022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